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embeddedFontLst>
    <p:embeddedFont>
      <p:font typeface="等线" panose="02010600030101010101" pitchFamily="2" charset="-122"/>
      <p:regular r:id="rId16"/>
      <p:bold r:id="rId17"/>
    </p:embeddedFont>
    <p:embeddedFont>
      <p:font typeface="等线 Light" panose="02010600030101010101" pitchFamily="2" charset="-122"/>
      <p:regular r:id="rId18"/>
    </p:embeddedFont>
    <p:embeddedFont>
      <p:font typeface="Bahnschrift SemiBold Condensed" panose="020B0502040204020203" pitchFamily="34" charset="0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D"/>
    <a:srgbClr val="262626"/>
    <a:srgbClr val="5D984B"/>
    <a:srgbClr val="00FFFF"/>
    <a:srgbClr val="FFC000"/>
    <a:srgbClr val="1B1B1B"/>
    <a:srgbClr val="000000"/>
    <a:srgbClr val="7A3208"/>
    <a:srgbClr val="793105"/>
    <a:srgbClr val="8F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07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84" y="1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87502-9CBB-8248-5B90-08AF6FD03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AACF88-A80A-6767-5E3E-AA0CF88D9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0FEA1-817C-7245-F7C1-0F71EA9B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9AD08E-5C72-BCB1-8625-3F640553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3E6DD2-E07F-8608-319A-275DAE5E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C58CD-ADC0-83CD-A03A-3817F72C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E1A3BE-AF2A-7D90-5E3B-9215A14DC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A2D605-9335-15DB-C52E-6E1E272F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D14F96-509A-B484-91EA-614E2BC3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7E2E00-4A0D-700F-3583-186A3CA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4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B9FDDB-D1BA-8B89-DEDC-416510684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70E8AE-03FC-ECB0-2FC9-E138D16D5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BBEA45-0BF1-8A13-8452-24B8A375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577644-8242-679A-C47A-CF2C024D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A0ED5-2756-0252-770F-F15CD276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22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B4A67-E7AF-BAF0-B072-3EB6D4A8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7DBAE-3751-2D4B-A49E-9AC865D6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66A9B-2A53-E129-040E-79B6BAAE4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1623C-1399-EA0E-E201-68C55EA4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A56A2-06BF-E4E0-2115-A1F5B4DC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94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61E81-1373-3AA5-8090-FBB8032C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05CE59-E1BD-4D0D-F480-36B73C4B8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CBAEA-E06C-7534-A107-A297346E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3058F-6B7D-1B24-8B53-65F8133D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AD634-4C28-8CC3-9E03-D6493D04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386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28481-1E7F-3FBD-FD92-CA1ADBE5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14595-E950-8603-7F39-93ED2FD05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62E064-5143-F5EB-5D8D-5A89C062E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58F8E1-D255-3303-3492-4C9157BB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CB2AD6-2183-93FF-BCEF-2F3BF6F7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40266B-1DFF-C140-D074-392F5E54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3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27294-EEDA-F1DD-A1CB-0FB064AD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979E3B-B614-D571-B460-196122F5D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336363-A392-102B-E5FD-A4630C552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65F5B9-D19C-B877-8470-B5A6E206B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A04F06-59FB-F18E-EA93-F3CED65F6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4ACCF6-AE27-F537-A96B-D0F72C8BC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D7884F-B4E9-FEE7-D4BB-C2ACF365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6C732A-D71F-9C76-F694-FBC97EDF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40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D6CE0-BD5F-3032-D305-9303B82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A4F66A-9577-7CCD-5D8F-3A0BD96B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B20D66-0D1D-1FE9-06CB-1F530F1C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70FC8-2B91-E847-D33C-14FDAC20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1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5978EF-0565-D008-799E-86C5C853F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60B6C-E6DD-C20B-9BAF-DD0FAF4A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7BCDA8-3A9D-F7C3-31E8-0A1796CB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68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F3003-0B9C-4B42-DC59-B587149D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C6A4D0-273C-2A0F-6CE7-C73CF0A3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B990C-6AD1-DFD7-E6C7-BA08E9936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AE9193-8250-5469-3B56-A12189E1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05035C-663C-60A9-10EE-E0CD3572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933E2-F912-BF25-E340-E24DEE41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32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857AB-FBFB-F95B-C786-AD267E93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2BD671-DC05-E7C2-317A-F7B49CCE2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B8246A-9B8F-13A4-1572-624A184E4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E2ECF5-3AE3-8AF9-8D42-ABFB8F7B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9AB7E3-9651-4D58-24AF-ED692C73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C4A3BA-9E94-A7A3-5D92-AD05762E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12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1D97BD-EC9D-11AA-92EC-48A486889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667A9E-9BEC-5626-185B-7A71498BC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6825EE-47C7-40FB-7BE1-60B4B852D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43B30-E5CA-4125-8196-32FED8E76C1C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8B224-1962-79A4-64C8-306C1F2BC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AA0213-09EE-87B0-BE68-C21402D70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AB83-E405-4A31-919A-03D795B27A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42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7/06/relationships/model3d" Target="../media/model3d1.glb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1.glb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92DEC920-434B-DD52-ED7E-E472D8BD65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604519"/>
                  </p:ext>
                </p:extLst>
              </p:nvPr>
            </p:nvGraphicFramePr>
            <p:xfrm>
              <a:off x="511570" y="1726925"/>
              <a:ext cx="4373768" cy="34041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73768" cy="3404147"/>
                    </a:xfrm>
                    <a:prstGeom prst="rect">
                      <a:avLst/>
                    </a:prstGeom>
                  </am3d:spPr>
                  <am3d:camera>
                    <am3d:pos x="0" y="0" z="632350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" d="1000000"/>
                    <am3d:preTrans dx="-1238215" dy="-11588080" dz="-1880"/>
                    <am3d:scale>
                      <am3d:sx n="1000000" d="1000000"/>
                      <am3d:sy n="1000000" d="1000000"/>
                      <am3d:sz n="1000000" d="1000000"/>
                    </am3d:scale>
                    <am3d:rot ax="3141979" ay="1563846" az="178056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930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92DEC920-434B-DD52-ED7E-E472D8BD65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570" y="1726925"/>
                <a:ext cx="4373768" cy="340414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1FBFD2C-0793-9E5D-978E-4C774D6498D3}"/>
              </a:ext>
            </a:extLst>
          </p:cNvPr>
          <p:cNvSpPr txBox="1"/>
          <p:nvPr/>
        </p:nvSpPr>
        <p:spPr>
          <a:xfrm>
            <a:off x="5150712" y="2212023"/>
            <a:ext cx="624241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How To Design</a:t>
            </a:r>
          </a:p>
          <a:p>
            <a:r>
              <a:rPr lang="en-US" altLang="zh-CN" sz="66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a Perfect Squat Toilet</a:t>
            </a:r>
            <a:endParaRPr lang="zh-CN" altLang="en-US" sz="6600" dirty="0">
              <a:solidFill>
                <a:srgbClr val="FEFEFD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5" name="L 形 4">
            <a:extLst>
              <a:ext uri="{FF2B5EF4-FFF2-40B4-BE49-F238E27FC236}">
                <a16:creationId xmlns:a16="http://schemas.microsoft.com/office/drawing/2014/main" id="{EF6A550A-78F9-AB47-6636-3FCBACCB03F4}"/>
              </a:ext>
            </a:extLst>
          </p:cNvPr>
          <p:cNvSpPr/>
          <p:nvPr/>
        </p:nvSpPr>
        <p:spPr>
          <a:xfrm rot="5400000">
            <a:off x="511570" y="52366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511570" y="601006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1412546" y="601006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1412546" y="52366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049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7E5666-CA28-FAFA-1DA0-7614818CC72B}"/>
              </a:ext>
            </a:extLst>
          </p:cNvPr>
          <p:cNvGrpSpPr/>
          <p:nvPr/>
        </p:nvGrpSpPr>
        <p:grpSpPr>
          <a:xfrm>
            <a:off x="-1767563" y="-843880"/>
            <a:ext cx="2069714" cy="624276"/>
            <a:chOff x="284077" y="314643"/>
            <a:chExt cx="2069714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6251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767563" y="-782221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FBFD2C-0793-9E5D-978E-4C774D6498D3}"/>
                </a:ext>
              </a:extLst>
            </p:cNvPr>
            <p:cNvSpPr txBox="1"/>
            <p:nvPr/>
          </p:nvSpPr>
          <p:spPr>
            <a:xfrm>
              <a:off x="1006947" y="314643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Example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-395066" y="693671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2212203" y="6999945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2346145" y="-393047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 descr="形状, 圆圈&#10;&#10;描述已自动生成">
            <a:extLst>
              <a:ext uri="{FF2B5EF4-FFF2-40B4-BE49-F238E27FC236}">
                <a16:creationId xmlns:a16="http://schemas.microsoft.com/office/drawing/2014/main" id="{DE9ED325-4D28-96F6-55EA-D1DADE164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2107" y="1677852"/>
            <a:ext cx="3487041" cy="3487043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38EB5DFD-9519-8F75-78E3-8762DCC4CDAA}"/>
              </a:ext>
            </a:extLst>
          </p:cNvPr>
          <p:cNvSpPr txBox="1"/>
          <p:nvPr/>
        </p:nvSpPr>
        <p:spPr>
          <a:xfrm>
            <a:off x="515189" y="549946"/>
            <a:ext cx="4768041" cy="130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altLang="zh-CN" sz="6000" b="1" dirty="0">
                <a:solidFill>
                  <a:srgbClr val="FEFEFD"/>
                </a:solidFill>
                <a:effectLst/>
                <a:latin typeface="Bahnschrift SemiBold Condensed" panose="020B0502040204020203" pitchFamily="34" charset="0"/>
              </a:rPr>
              <a:t>water</a:t>
            </a:r>
          </a:p>
          <a:p>
            <a:pPr>
              <a:lnSpc>
                <a:spcPts val="47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trap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C91A8DD-C528-19FC-B51D-A8C217EB6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246891" y="1413504"/>
            <a:ext cx="4157991" cy="4157991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A3D048A-DFAF-059E-E3C6-BE2B851CB54D}"/>
              </a:ext>
            </a:extLst>
          </p:cNvPr>
          <p:cNvSpPr/>
          <p:nvPr/>
        </p:nvSpPr>
        <p:spPr>
          <a:xfrm>
            <a:off x="2491740" y="2398745"/>
            <a:ext cx="7197090" cy="4895157"/>
          </a:xfrm>
          <a:custGeom>
            <a:avLst/>
            <a:gdLst>
              <a:gd name="connsiteX0" fmla="*/ 983427 w 7197090"/>
              <a:gd name="connsiteY0" fmla="*/ 1140 h 2351056"/>
              <a:gd name="connsiteX1" fmla="*/ 998220 w 7197090"/>
              <a:gd name="connsiteY1" fmla="*/ 1557 h 2351056"/>
              <a:gd name="connsiteX2" fmla="*/ 1104900 w 7197090"/>
              <a:gd name="connsiteY2" fmla="*/ 81567 h 2351056"/>
              <a:gd name="connsiteX3" fmla="*/ 1184910 w 7197090"/>
              <a:gd name="connsiteY3" fmla="*/ 16797 h 2351056"/>
              <a:gd name="connsiteX4" fmla="*/ 1303020 w 7197090"/>
              <a:gd name="connsiteY4" fmla="*/ 77757 h 2351056"/>
              <a:gd name="connsiteX5" fmla="*/ 1371600 w 7197090"/>
              <a:gd name="connsiteY5" fmla="*/ 5367 h 2351056"/>
              <a:gd name="connsiteX6" fmla="*/ 1527810 w 7197090"/>
              <a:gd name="connsiteY6" fmla="*/ 73947 h 2351056"/>
              <a:gd name="connsiteX7" fmla="*/ 1588770 w 7197090"/>
              <a:gd name="connsiteY7" fmla="*/ 9177 h 2351056"/>
              <a:gd name="connsiteX8" fmla="*/ 1706880 w 7197090"/>
              <a:gd name="connsiteY8" fmla="*/ 81567 h 2351056"/>
              <a:gd name="connsiteX9" fmla="*/ 1783080 w 7197090"/>
              <a:gd name="connsiteY9" fmla="*/ 9177 h 2351056"/>
              <a:gd name="connsiteX10" fmla="*/ 1893570 w 7197090"/>
              <a:gd name="connsiteY10" fmla="*/ 73947 h 2351056"/>
              <a:gd name="connsiteX11" fmla="*/ 1962150 w 7197090"/>
              <a:gd name="connsiteY11" fmla="*/ 12987 h 2351056"/>
              <a:gd name="connsiteX12" fmla="*/ 2076450 w 7197090"/>
              <a:gd name="connsiteY12" fmla="*/ 81567 h 2351056"/>
              <a:gd name="connsiteX13" fmla="*/ 2167890 w 7197090"/>
              <a:gd name="connsiteY13" fmla="*/ 9177 h 2351056"/>
              <a:gd name="connsiteX14" fmla="*/ 2286000 w 7197090"/>
              <a:gd name="connsiteY14" fmla="*/ 77757 h 2351056"/>
              <a:gd name="connsiteX15" fmla="*/ 2369820 w 7197090"/>
              <a:gd name="connsiteY15" fmla="*/ 5367 h 2351056"/>
              <a:gd name="connsiteX16" fmla="*/ 2465070 w 7197090"/>
              <a:gd name="connsiteY16" fmla="*/ 85377 h 2351056"/>
              <a:gd name="connsiteX17" fmla="*/ 2564130 w 7197090"/>
              <a:gd name="connsiteY17" fmla="*/ 5367 h 2351056"/>
              <a:gd name="connsiteX18" fmla="*/ 2670810 w 7197090"/>
              <a:gd name="connsiteY18" fmla="*/ 85377 h 2351056"/>
              <a:gd name="connsiteX19" fmla="*/ 2750820 w 7197090"/>
              <a:gd name="connsiteY19" fmla="*/ 1557 h 2351056"/>
              <a:gd name="connsiteX20" fmla="*/ 2861310 w 7197090"/>
              <a:gd name="connsiteY20" fmla="*/ 81567 h 2351056"/>
              <a:gd name="connsiteX21" fmla="*/ 2967990 w 7197090"/>
              <a:gd name="connsiteY21" fmla="*/ 5367 h 2351056"/>
              <a:gd name="connsiteX22" fmla="*/ 3089910 w 7197090"/>
              <a:gd name="connsiteY22" fmla="*/ 73947 h 2351056"/>
              <a:gd name="connsiteX23" fmla="*/ 3181350 w 7197090"/>
              <a:gd name="connsiteY23" fmla="*/ 9177 h 2351056"/>
              <a:gd name="connsiteX24" fmla="*/ 3314700 w 7197090"/>
              <a:gd name="connsiteY24" fmla="*/ 81567 h 2351056"/>
              <a:gd name="connsiteX25" fmla="*/ 3417570 w 7197090"/>
              <a:gd name="connsiteY25" fmla="*/ 5367 h 2351056"/>
              <a:gd name="connsiteX26" fmla="*/ 3531870 w 7197090"/>
              <a:gd name="connsiteY26" fmla="*/ 77757 h 2351056"/>
              <a:gd name="connsiteX27" fmla="*/ 3646170 w 7197090"/>
              <a:gd name="connsiteY27" fmla="*/ 1557 h 2351056"/>
              <a:gd name="connsiteX28" fmla="*/ 3752850 w 7197090"/>
              <a:gd name="connsiteY28" fmla="*/ 70137 h 2351056"/>
              <a:gd name="connsiteX29" fmla="*/ 3863340 w 7197090"/>
              <a:gd name="connsiteY29" fmla="*/ 9177 h 2351056"/>
              <a:gd name="connsiteX30" fmla="*/ 3981450 w 7197090"/>
              <a:gd name="connsiteY30" fmla="*/ 70137 h 2351056"/>
              <a:gd name="connsiteX31" fmla="*/ 4088130 w 7197090"/>
              <a:gd name="connsiteY31" fmla="*/ 1557 h 2351056"/>
              <a:gd name="connsiteX32" fmla="*/ 4210050 w 7197090"/>
              <a:gd name="connsiteY32" fmla="*/ 73947 h 2351056"/>
              <a:gd name="connsiteX33" fmla="*/ 4301490 w 7197090"/>
              <a:gd name="connsiteY33" fmla="*/ 1557 h 2351056"/>
              <a:gd name="connsiteX34" fmla="*/ 4408170 w 7197090"/>
              <a:gd name="connsiteY34" fmla="*/ 81567 h 2351056"/>
              <a:gd name="connsiteX35" fmla="*/ 4511040 w 7197090"/>
              <a:gd name="connsiteY35" fmla="*/ 5367 h 2351056"/>
              <a:gd name="connsiteX36" fmla="*/ 4610100 w 7197090"/>
              <a:gd name="connsiteY36" fmla="*/ 70137 h 2351056"/>
              <a:gd name="connsiteX37" fmla="*/ 4724400 w 7197090"/>
              <a:gd name="connsiteY37" fmla="*/ 1557 h 2351056"/>
              <a:gd name="connsiteX38" fmla="*/ 4834890 w 7197090"/>
              <a:gd name="connsiteY38" fmla="*/ 81567 h 2351056"/>
              <a:gd name="connsiteX39" fmla="*/ 4953000 w 7197090"/>
              <a:gd name="connsiteY39" fmla="*/ 1557 h 2351056"/>
              <a:gd name="connsiteX40" fmla="*/ 5033010 w 7197090"/>
              <a:gd name="connsiteY40" fmla="*/ 66327 h 2351056"/>
              <a:gd name="connsiteX41" fmla="*/ 5132070 w 7197090"/>
              <a:gd name="connsiteY41" fmla="*/ 12987 h 2351056"/>
              <a:gd name="connsiteX42" fmla="*/ 5246370 w 7197090"/>
              <a:gd name="connsiteY42" fmla="*/ 81567 h 2351056"/>
              <a:gd name="connsiteX43" fmla="*/ 5345430 w 7197090"/>
              <a:gd name="connsiteY43" fmla="*/ 16797 h 2351056"/>
              <a:gd name="connsiteX44" fmla="*/ 5444490 w 7197090"/>
              <a:gd name="connsiteY44" fmla="*/ 62517 h 2351056"/>
              <a:gd name="connsiteX45" fmla="*/ 5558790 w 7197090"/>
              <a:gd name="connsiteY45" fmla="*/ 5367 h 2351056"/>
              <a:gd name="connsiteX46" fmla="*/ 5669280 w 7197090"/>
              <a:gd name="connsiteY46" fmla="*/ 70137 h 2351056"/>
              <a:gd name="connsiteX47" fmla="*/ 5764530 w 7197090"/>
              <a:gd name="connsiteY47" fmla="*/ 9177 h 2351056"/>
              <a:gd name="connsiteX48" fmla="*/ 5867400 w 7197090"/>
              <a:gd name="connsiteY48" fmla="*/ 81567 h 2351056"/>
              <a:gd name="connsiteX49" fmla="*/ 5989320 w 7197090"/>
              <a:gd name="connsiteY49" fmla="*/ 5367 h 2351056"/>
              <a:gd name="connsiteX50" fmla="*/ 6076950 w 7197090"/>
              <a:gd name="connsiteY50" fmla="*/ 73947 h 2351056"/>
              <a:gd name="connsiteX51" fmla="*/ 7197090 w 7197090"/>
              <a:gd name="connsiteY51" fmla="*/ 73947 h 2351056"/>
              <a:gd name="connsiteX52" fmla="*/ 7197090 w 7197090"/>
              <a:gd name="connsiteY52" fmla="*/ 409227 h 2351056"/>
              <a:gd name="connsiteX53" fmla="*/ 5798961 w 7197090"/>
              <a:gd name="connsiteY53" fmla="*/ 409227 h 2351056"/>
              <a:gd name="connsiteX54" fmla="*/ 5961717 w 7197090"/>
              <a:gd name="connsiteY54" fmla="*/ 412295 h 2351056"/>
              <a:gd name="connsiteX55" fmla="*/ 6156960 w 7197090"/>
              <a:gd name="connsiteY55" fmla="*/ 416847 h 2351056"/>
              <a:gd name="connsiteX56" fmla="*/ 6160770 w 7197090"/>
              <a:gd name="connsiteY56" fmla="*/ 805467 h 2351056"/>
              <a:gd name="connsiteX57" fmla="*/ 5745480 w 7197090"/>
              <a:gd name="connsiteY57" fmla="*/ 1201707 h 2351056"/>
              <a:gd name="connsiteX58" fmla="*/ 4804410 w 7197090"/>
              <a:gd name="connsiteY58" fmla="*/ 1411257 h 2351056"/>
              <a:gd name="connsiteX59" fmla="*/ 4584740 w 7197090"/>
              <a:gd name="connsiteY59" fmla="*/ 1433373 h 2351056"/>
              <a:gd name="connsiteX60" fmla="*/ 4399280 w 7197090"/>
              <a:gd name="connsiteY60" fmla="*/ 1441665 h 2351056"/>
              <a:gd name="connsiteX61" fmla="*/ 4399280 w 7197090"/>
              <a:gd name="connsiteY61" fmla="*/ 2351056 h 2351056"/>
              <a:gd name="connsiteX62" fmla="*/ 3693160 w 7197090"/>
              <a:gd name="connsiteY62" fmla="*/ 2351056 h 2351056"/>
              <a:gd name="connsiteX63" fmla="*/ 3693160 w 7197090"/>
              <a:gd name="connsiteY63" fmla="*/ 1396605 h 2351056"/>
              <a:gd name="connsiteX64" fmla="*/ 3672126 w 7197090"/>
              <a:gd name="connsiteY64" fmla="*/ 1392208 h 2351056"/>
              <a:gd name="connsiteX65" fmla="*/ 3288030 w 7197090"/>
              <a:gd name="connsiteY65" fmla="*/ 1354107 h 2351056"/>
              <a:gd name="connsiteX66" fmla="*/ 1764030 w 7197090"/>
              <a:gd name="connsiteY66" fmla="*/ 1441737 h 2351056"/>
              <a:gd name="connsiteX67" fmla="*/ 998220 w 7197090"/>
              <a:gd name="connsiteY67" fmla="*/ 1129317 h 2351056"/>
              <a:gd name="connsiteX68" fmla="*/ 746760 w 7197090"/>
              <a:gd name="connsiteY68" fmla="*/ 694977 h 2351056"/>
              <a:gd name="connsiteX69" fmla="*/ 740301 w 7197090"/>
              <a:gd name="connsiteY69" fmla="*/ 412312 h 2351056"/>
              <a:gd name="connsiteX70" fmla="*/ 739967 w 7197090"/>
              <a:gd name="connsiteY70" fmla="*/ 409227 h 2351056"/>
              <a:gd name="connsiteX71" fmla="*/ 0 w 7197090"/>
              <a:gd name="connsiteY71" fmla="*/ 409227 h 2351056"/>
              <a:gd name="connsiteX72" fmla="*/ 7620 w 7197090"/>
              <a:gd name="connsiteY72" fmla="*/ 73947 h 2351056"/>
              <a:gd name="connsiteX73" fmla="*/ 941070 w 7197090"/>
              <a:gd name="connsiteY73" fmla="*/ 73947 h 2351056"/>
              <a:gd name="connsiteX74" fmla="*/ 960120 w 7197090"/>
              <a:gd name="connsiteY74" fmla="*/ 32037 h 2351056"/>
              <a:gd name="connsiteX75" fmla="*/ 983427 w 7197090"/>
              <a:gd name="connsiteY75" fmla="*/ 1140 h 2351056"/>
              <a:gd name="connsiteX0" fmla="*/ 983427 w 7197090"/>
              <a:gd name="connsiteY0" fmla="*/ 1140 h 2351056"/>
              <a:gd name="connsiteX1" fmla="*/ 998220 w 7197090"/>
              <a:gd name="connsiteY1" fmla="*/ 1557 h 2351056"/>
              <a:gd name="connsiteX2" fmla="*/ 1104900 w 7197090"/>
              <a:gd name="connsiteY2" fmla="*/ 81567 h 2351056"/>
              <a:gd name="connsiteX3" fmla="*/ 1184910 w 7197090"/>
              <a:gd name="connsiteY3" fmla="*/ 16797 h 2351056"/>
              <a:gd name="connsiteX4" fmla="*/ 1303020 w 7197090"/>
              <a:gd name="connsiteY4" fmla="*/ 77757 h 2351056"/>
              <a:gd name="connsiteX5" fmla="*/ 1371600 w 7197090"/>
              <a:gd name="connsiteY5" fmla="*/ 5367 h 2351056"/>
              <a:gd name="connsiteX6" fmla="*/ 1527810 w 7197090"/>
              <a:gd name="connsiteY6" fmla="*/ 73947 h 2351056"/>
              <a:gd name="connsiteX7" fmla="*/ 1588770 w 7197090"/>
              <a:gd name="connsiteY7" fmla="*/ 9177 h 2351056"/>
              <a:gd name="connsiteX8" fmla="*/ 1706880 w 7197090"/>
              <a:gd name="connsiteY8" fmla="*/ 81567 h 2351056"/>
              <a:gd name="connsiteX9" fmla="*/ 1783080 w 7197090"/>
              <a:gd name="connsiteY9" fmla="*/ 9177 h 2351056"/>
              <a:gd name="connsiteX10" fmla="*/ 1893570 w 7197090"/>
              <a:gd name="connsiteY10" fmla="*/ 73947 h 2351056"/>
              <a:gd name="connsiteX11" fmla="*/ 1962150 w 7197090"/>
              <a:gd name="connsiteY11" fmla="*/ 12987 h 2351056"/>
              <a:gd name="connsiteX12" fmla="*/ 2076450 w 7197090"/>
              <a:gd name="connsiteY12" fmla="*/ 81567 h 2351056"/>
              <a:gd name="connsiteX13" fmla="*/ 2167890 w 7197090"/>
              <a:gd name="connsiteY13" fmla="*/ 9177 h 2351056"/>
              <a:gd name="connsiteX14" fmla="*/ 2286000 w 7197090"/>
              <a:gd name="connsiteY14" fmla="*/ 77757 h 2351056"/>
              <a:gd name="connsiteX15" fmla="*/ 2369820 w 7197090"/>
              <a:gd name="connsiteY15" fmla="*/ 5367 h 2351056"/>
              <a:gd name="connsiteX16" fmla="*/ 2465070 w 7197090"/>
              <a:gd name="connsiteY16" fmla="*/ 85377 h 2351056"/>
              <a:gd name="connsiteX17" fmla="*/ 2564130 w 7197090"/>
              <a:gd name="connsiteY17" fmla="*/ 5367 h 2351056"/>
              <a:gd name="connsiteX18" fmla="*/ 2670810 w 7197090"/>
              <a:gd name="connsiteY18" fmla="*/ 85377 h 2351056"/>
              <a:gd name="connsiteX19" fmla="*/ 2750820 w 7197090"/>
              <a:gd name="connsiteY19" fmla="*/ 1557 h 2351056"/>
              <a:gd name="connsiteX20" fmla="*/ 2861310 w 7197090"/>
              <a:gd name="connsiteY20" fmla="*/ 81567 h 2351056"/>
              <a:gd name="connsiteX21" fmla="*/ 2967990 w 7197090"/>
              <a:gd name="connsiteY21" fmla="*/ 5367 h 2351056"/>
              <a:gd name="connsiteX22" fmla="*/ 3089910 w 7197090"/>
              <a:gd name="connsiteY22" fmla="*/ 73947 h 2351056"/>
              <a:gd name="connsiteX23" fmla="*/ 3181350 w 7197090"/>
              <a:gd name="connsiteY23" fmla="*/ 9177 h 2351056"/>
              <a:gd name="connsiteX24" fmla="*/ 3314700 w 7197090"/>
              <a:gd name="connsiteY24" fmla="*/ 81567 h 2351056"/>
              <a:gd name="connsiteX25" fmla="*/ 3417570 w 7197090"/>
              <a:gd name="connsiteY25" fmla="*/ 5367 h 2351056"/>
              <a:gd name="connsiteX26" fmla="*/ 3531870 w 7197090"/>
              <a:gd name="connsiteY26" fmla="*/ 77757 h 2351056"/>
              <a:gd name="connsiteX27" fmla="*/ 3646170 w 7197090"/>
              <a:gd name="connsiteY27" fmla="*/ 1557 h 2351056"/>
              <a:gd name="connsiteX28" fmla="*/ 3752850 w 7197090"/>
              <a:gd name="connsiteY28" fmla="*/ 70137 h 2351056"/>
              <a:gd name="connsiteX29" fmla="*/ 3863340 w 7197090"/>
              <a:gd name="connsiteY29" fmla="*/ 9177 h 2351056"/>
              <a:gd name="connsiteX30" fmla="*/ 3981450 w 7197090"/>
              <a:gd name="connsiteY30" fmla="*/ 70137 h 2351056"/>
              <a:gd name="connsiteX31" fmla="*/ 4088130 w 7197090"/>
              <a:gd name="connsiteY31" fmla="*/ 1557 h 2351056"/>
              <a:gd name="connsiteX32" fmla="*/ 4210050 w 7197090"/>
              <a:gd name="connsiteY32" fmla="*/ 73947 h 2351056"/>
              <a:gd name="connsiteX33" fmla="*/ 4301490 w 7197090"/>
              <a:gd name="connsiteY33" fmla="*/ 1557 h 2351056"/>
              <a:gd name="connsiteX34" fmla="*/ 4408170 w 7197090"/>
              <a:gd name="connsiteY34" fmla="*/ 81567 h 2351056"/>
              <a:gd name="connsiteX35" fmla="*/ 4511040 w 7197090"/>
              <a:gd name="connsiteY35" fmla="*/ 5367 h 2351056"/>
              <a:gd name="connsiteX36" fmla="*/ 4610100 w 7197090"/>
              <a:gd name="connsiteY36" fmla="*/ 70137 h 2351056"/>
              <a:gd name="connsiteX37" fmla="*/ 4724400 w 7197090"/>
              <a:gd name="connsiteY37" fmla="*/ 1557 h 2351056"/>
              <a:gd name="connsiteX38" fmla="*/ 4834890 w 7197090"/>
              <a:gd name="connsiteY38" fmla="*/ 81567 h 2351056"/>
              <a:gd name="connsiteX39" fmla="*/ 4953000 w 7197090"/>
              <a:gd name="connsiteY39" fmla="*/ 1557 h 2351056"/>
              <a:gd name="connsiteX40" fmla="*/ 5033010 w 7197090"/>
              <a:gd name="connsiteY40" fmla="*/ 66327 h 2351056"/>
              <a:gd name="connsiteX41" fmla="*/ 5132070 w 7197090"/>
              <a:gd name="connsiteY41" fmla="*/ 12987 h 2351056"/>
              <a:gd name="connsiteX42" fmla="*/ 5246370 w 7197090"/>
              <a:gd name="connsiteY42" fmla="*/ 81567 h 2351056"/>
              <a:gd name="connsiteX43" fmla="*/ 5345430 w 7197090"/>
              <a:gd name="connsiteY43" fmla="*/ 16797 h 2351056"/>
              <a:gd name="connsiteX44" fmla="*/ 5444490 w 7197090"/>
              <a:gd name="connsiteY44" fmla="*/ 62517 h 2351056"/>
              <a:gd name="connsiteX45" fmla="*/ 5558790 w 7197090"/>
              <a:gd name="connsiteY45" fmla="*/ 5367 h 2351056"/>
              <a:gd name="connsiteX46" fmla="*/ 5669280 w 7197090"/>
              <a:gd name="connsiteY46" fmla="*/ 70137 h 2351056"/>
              <a:gd name="connsiteX47" fmla="*/ 5764530 w 7197090"/>
              <a:gd name="connsiteY47" fmla="*/ 9177 h 2351056"/>
              <a:gd name="connsiteX48" fmla="*/ 5867400 w 7197090"/>
              <a:gd name="connsiteY48" fmla="*/ 81567 h 2351056"/>
              <a:gd name="connsiteX49" fmla="*/ 5989320 w 7197090"/>
              <a:gd name="connsiteY49" fmla="*/ 5367 h 2351056"/>
              <a:gd name="connsiteX50" fmla="*/ 6076950 w 7197090"/>
              <a:gd name="connsiteY50" fmla="*/ 73947 h 2351056"/>
              <a:gd name="connsiteX51" fmla="*/ 7197090 w 7197090"/>
              <a:gd name="connsiteY51" fmla="*/ 73947 h 2351056"/>
              <a:gd name="connsiteX52" fmla="*/ 7197090 w 7197090"/>
              <a:gd name="connsiteY52" fmla="*/ 409227 h 2351056"/>
              <a:gd name="connsiteX53" fmla="*/ 5798961 w 7197090"/>
              <a:gd name="connsiteY53" fmla="*/ 409227 h 2351056"/>
              <a:gd name="connsiteX54" fmla="*/ 5961717 w 7197090"/>
              <a:gd name="connsiteY54" fmla="*/ 412295 h 2351056"/>
              <a:gd name="connsiteX55" fmla="*/ 6156960 w 7197090"/>
              <a:gd name="connsiteY55" fmla="*/ 416847 h 2351056"/>
              <a:gd name="connsiteX56" fmla="*/ 6160770 w 7197090"/>
              <a:gd name="connsiteY56" fmla="*/ 805467 h 2351056"/>
              <a:gd name="connsiteX57" fmla="*/ 5745480 w 7197090"/>
              <a:gd name="connsiteY57" fmla="*/ 1201707 h 2351056"/>
              <a:gd name="connsiteX58" fmla="*/ 4804410 w 7197090"/>
              <a:gd name="connsiteY58" fmla="*/ 1411257 h 2351056"/>
              <a:gd name="connsiteX59" fmla="*/ 4584740 w 7197090"/>
              <a:gd name="connsiteY59" fmla="*/ 1433373 h 2351056"/>
              <a:gd name="connsiteX60" fmla="*/ 4399280 w 7197090"/>
              <a:gd name="connsiteY60" fmla="*/ 1441665 h 2351056"/>
              <a:gd name="connsiteX61" fmla="*/ 4399280 w 7197090"/>
              <a:gd name="connsiteY61" fmla="*/ 2351056 h 2351056"/>
              <a:gd name="connsiteX62" fmla="*/ 3695700 w 7197090"/>
              <a:gd name="connsiteY62" fmla="*/ 2163096 h 2351056"/>
              <a:gd name="connsiteX63" fmla="*/ 3693160 w 7197090"/>
              <a:gd name="connsiteY63" fmla="*/ 1396605 h 2351056"/>
              <a:gd name="connsiteX64" fmla="*/ 3672126 w 7197090"/>
              <a:gd name="connsiteY64" fmla="*/ 1392208 h 2351056"/>
              <a:gd name="connsiteX65" fmla="*/ 3288030 w 7197090"/>
              <a:gd name="connsiteY65" fmla="*/ 1354107 h 2351056"/>
              <a:gd name="connsiteX66" fmla="*/ 1764030 w 7197090"/>
              <a:gd name="connsiteY66" fmla="*/ 1441737 h 2351056"/>
              <a:gd name="connsiteX67" fmla="*/ 998220 w 7197090"/>
              <a:gd name="connsiteY67" fmla="*/ 1129317 h 2351056"/>
              <a:gd name="connsiteX68" fmla="*/ 746760 w 7197090"/>
              <a:gd name="connsiteY68" fmla="*/ 694977 h 2351056"/>
              <a:gd name="connsiteX69" fmla="*/ 740301 w 7197090"/>
              <a:gd name="connsiteY69" fmla="*/ 412312 h 2351056"/>
              <a:gd name="connsiteX70" fmla="*/ 739967 w 7197090"/>
              <a:gd name="connsiteY70" fmla="*/ 409227 h 2351056"/>
              <a:gd name="connsiteX71" fmla="*/ 0 w 7197090"/>
              <a:gd name="connsiteY71" fmla="*/ 409227 h 2351056"/>
              <a:gd name="connsiteX72" fmla="*/ 7620 w 7197090"/>
              <a:gd name="connsiteY72" fmla="*/ 73947 h 2351056"/>
              <a:gd name="connsiteX73" fmla="*/ 941070 w 7197090"/>
              <a:gd name="connsiteY73" fmla="*/ 73947 h 2351056"/>
              <a:gd name="connsiteX74" fmla="*/ 960120 w 7197090"/>
              <a:gd name="connsiteY74" fmla="*/ 32037 h 2351056"/>
              <a:gd name="connsiteX75" fmla="*/ 983427 w 7197090"/>
              <a:gd name="connsiteY75" fmla="*/ 1140 h 2351056"/>
              <a:gd name="connsiteX0" fmla="*/ 983427 w 7197090"/>
              <a:gd name="connsiteY0" fmla="*/ 1140 h 2163096"/>
              <a:gd name="connsiteX1" fmla="*/ 998220 w 7197090"/>
              <a:gd name="connsiteY1" fmla="*/ 1557 h 2163096"/>
              <a:gd name="connsiteX2" fmla="*/ 1104900 w 7197090"/>
              <a:gd name="connsiteY2" fmla="*/ 81567 h 2163096"/>
              <a:gd name="connsiteX3" fmla="*/ 1184910 w 7197090"/>
              <a:gd name="connsiteY3" fmla="*/ 16797 h 2163096"/>
              <a:gd name="connsiteX4" fmla="*/ 1303020 w 7197090"/>
              <a:gd name="connsiteY4" fmla="*/ 77757 h 2163096"/>
              <a:gd name="connsiteX5" fmla="*/ 1371600 w 7197090"/>
              <a:gd name="connsiteY5" fmla="*/ 5367 h 2163096"/>
              <a:gd name="connsiteX6" fmla="*/ 1527810 w 7197090"/>
              <a:gd name="connsiteY6" fmla="*/ 73947 h 2163096"/>
              <a:gd name="connsiteX7" fmla="*/ 1588770 w 7197090"/>
              <a:gd name="connsiteY7" fmla="*/ 9177 h 2163096"/>
              <a:gd name="connsiteX8" fmla="*/ 1706880 w 7197090"/>
              <a:gd name="connsiteY8" fmla="*/ 81567 h 2163096"/>
              <a:gd name="connsiteX9" fmla="*/ 1783080 w 7197090"/>
              <a:gd name="connsiteY9" fmla="*/ 9177 h 2163096"/>
              <a:gd name="connsiteX10" fmla="*/ 1893570 w 7197090"/>
              <a:gd name="connsiteY10" fmla="*/ 73947 h 2163096"/>
              <a:gd name="connsiteX11" fmla="*/ 1962150 w 7197090"/>
              <a:gd name="connsiteY11" fmla="*/ 12987 h 2163096"/>
              <a:gd name="connsiteX12" fmla="*/ 2076450 w 7197090"/>
              <a:gd name="connsiteY12" fmla="*/ 81567 h 2163096"/>
              <a:gd name="connsiteX13" fmla="*/ 2167890 w 7197090"/>
              <a:gd name="connsiteY13" fmla="*/ 9177 h 2163096"/>
              <a:gd name="connsiteX14" fmla="*/ 2286000 w 7197090"/>
              <a:gd name="connsiteY14" fmla="*/ 77757 h 2163096"/>
              <a:gd name="connsiteX15" fmla="*/ 2369820 w 7197090"/>
              <a:gd name="connsiteY15" fmla="*/ 5367 h 2163096"/>
              <a:gd name="connsiteX16" fmla="*/ 2465070 w 7197090"/>
              <a:gd name="connsiteY16" fmla="*/ 85377 h 2163096"/>
              <a:gd name="connsiteX17" fmla="*/ 2564130 w 7197090"/>
              <a:gd name="connsiteY17" fmla="*/ 5367 h 2163096"/>
              <a:gd name="connsiteX18" fmla="*/ 2670810 w 7197090"/>
              <a:gd name="connsiteY18" fmla="*/ 85377 h 2163096"/>
              <a:gd name="connsiteX19" fmla="*/ 2750820 w 7197090"/>
              <a:gd name="connsiteY19" fmla="*/ 1557 h 2163096"/>
              <a:gd name="connsiteX20" fmla="*/ 2861310 w 7197090"/>
              <a:gd name="connsiteY20" fmla="*/ 81567 h 2163096"/>
              <a:gd name="connsiteX21" fmla="*/ 2967990 w 7197090"/>
              <a:gd name="connsiteY21" fmla="*/ 5367 h 2163096"/>
              <a:gd name="connsiteX22" fmla="*/ 3089910 w 7197090"/>
              <a:gd name="connsiteY22" fmla="*/ 73947 h 2163096"/>
              <a:gd name="connsiteX23" fmla="*/ 3181350 w 7197090"/>
              <a:gd name="connsiteY23" fmla="*/ 9177 h 2163096"/>
              <a:gd name="connsiteX24" fmla="*/ 3314700 w 7197090"/>
              <a:gd name="connsiteY24" fmla="*/ 81567 h 2163096"/>
              <a:gd name="connsiteX25" fmla="*/ 3417570 w 7197090"/>
              <a:gd name="connsiteY25" fmla="*/ 5367 h 2163096"/>
              <a:gd name="connsiteX26" fmla="*/ 3531870 w 7197090"/>
              <a:gd name="connsiteY26" fmla="*/ 77757 h 2163096"/>
              <a:gd name="connsiteX27" fmla="*/ 3646170 w 7197090"/>
              <a:gd name="connsiteY27" fmla="*/ 1557 h 2163096"/>
              <a:gd name="connsiteX28" fmla="*/ 3752850 w 7197090"/>
              <a:gd name="connsiteY28" fmla="*/ 70137 h 2163096"/>
              <a:gd name="connsiteX29" fmla="*/ 3863340 w 7197090"/>
              <a:gd name="connsiteY29" fmla="*/ 9177 h 2163096"/>
              <a:gd name="connsiteX30" fmla="*/ 3981450 w 7197090"/>
              <a:gd name="connsiteY30" fmla="*/ 70137 h 2163096"/>
              <a:gd name="connsiteX31" fmla="*/ 4088130 w 7197090"/>
              <a:gd name="connsiteY31" fmla="*/ 1557 h 2163096"/>
              <a:gd name="connsiteX32" fmla="*/ 4210050 w 7197090"/>
              <a:gd name="connsiteY32" fmla="*/ 73947 h 2163096"/>
              <a:gd name="connsiteX33" fmla="*/ 4301490 w 7197090"/>
              <a:gd name="connsiteY33" fmla="*/ 1557 h 2163096"/>
              <a:gd name="connsiteX34" fmla="*/ 4408170 w 7197090"/>
              <a:gd name="connsiteY34" fmla="*/ 81567 h 2163096"/>
              <a:gd name="connsiteX35" fmla="*/ 4511040 w 7197090"/>
              <a:gd name="connsiteY35" fmla="*/ 5367 h 2163096"/>
              <a:gd name="connsiteX36" fmla="*/ 4610100 w 7197090"/>
              <a:gd name="connsiteY36" fmla="*/ 70137 h 2163096"/>
              <a:gd name="connsiteX37" fmla="*/ 4724400 w 7197090"/>
              <a:gd name="connsiteY37" fmla="*/ 1557 h 2163096"/>
              <a:gd name="connsiteX38" fmla="*/ 4834890 w 7197090"/>
              <a:gd name="connsiteY38" fmla="*/ 81567 h 2163096"/>
              <a:gd name="connsiteX39" fmla="*/ 4953000 w 7197090"/>
              <a:gd name="connsiteY39" fmla="*/ 1557 h 2163096"/>
              <a:gd name="connsiteX40" fmla="*/ 5033010 w 7197090"/>
              <a:gd name="connsiteY40" fmla="*/ 66327 h 2163096"/>
              <a:gd name="connsiteX41" fmla="*/ 5132070 w 7197090"/>
              <a:gd name="connsiteY41" fmla="*/ 12987 h 2163096"/>
              <a:gd name="connsiteX42" fmla="*/ 5246370 w 7197090"/>
              <a:gd name="connsiteY42" fmla="*/ 81567 h 2163096"/>
              <a:gd name="connsiteX43" fmla="*/ 5345430 w 7197090"/>
              <a:gd name="connsiteY43" fmla="*/ 16797 h 2163096"/>
              <a:gd name="connsiteX44" fmla="*/ 5444490 w 7197090"/>
              <a:gd name="connsiteY44" fmla="*/ 62517 h 2163096"/>
              <a:gd name="connsiteX45" fmla="*/ 5558790 w 7197090"/>
              <a:gd name="connsiteY45" fmla="*/ 5367 h 2163096"/>
              <a:gd name="connsiteX46" fmla="*/ 5669280 w 7197090"/>
              <a:gd name="connsiteY46" fmla="*/ 70137 h 2163096"/>
              <a:gd name="connsiteX47" fmla="*/ 5764530 w 7197090"/>
              <a:gd name="connsiteY47" fmla="*/ 9177 h 2163096"/>
              <a:gd name="connsiteX48" fmla="*/ 5867400 w 7197090"/>
              <a:gd name="connsiteY48" fmla="*/ 81567 h 2163096"/>
              <a:gd name="connsiteX49" fmla="*/ 5989320 w 7197090"/>
              <a:gd name="connsiteY49" fmla="*/ 5367 h 2163096"/>
              <a:gd name="connsiteX50" fmla="*/ 6076950 w 7197090"/>
              <a:gd name="connsiteY50" fmla="*/ 73947 h 2163096"/>
              <a:gd name="connsiteX51" fmla="*/ 7197090 w 7197090"/>
              <a:gd name="connsiteY51" fmla="*/ 73947 h 2163096"/>
              <a:gd name="connsiteX52" fmla="*/ 7197090 w 7197090"/>
              <a:gd name="connsiteY52" fmla="*/ 409227 h 2163096"/>
              <a:gd name="connsiteX53" fmla="*/ 5798961 w 7197090"/>
              <a:gd name="connsiteY53" fmla="*/ 409227 h 2163096"/>
              <a:gd name="connsiteX54" fmla="*/ 5961717 w 7197090"/>
              <a:gd name="connsiteY54" fmla="*/ 412295 h 2163096"/>
              <a:gd name="connsiteX55" fmla="*/ 6156960 w 7197090"/>
              <a:gd name="connsiteY55" fmla="*/ 416847 h 2163096"/>
              <a:gd name="connsiteX56" fmla="*/ 6160770 w 7197090"/>
              <a:gd name="connsiteY56" fmla="*/ 805467 h 2163096"/>
              <a:gd name="connsiteX57" fmla="*/ 5745480 w 7197090"/>
              <a:gd name="connsiteY57" fmla="*/ 1201707 h 2163096"/>
              <a:gd name="connsiteX58" fmla="*/ 4804410 w 7197090"/>
              <a:gd name="connsiteY58" fmla="*/ 1411257 h 2163096"/>
              <a:gd name="connsiteX59" fmla="*/ 4584740 w 7197090"/>
              <a:gd name="connsiteY59" fmla="*/ 1433373 h 2163096"/>
              <a:gd name="connsiteX60" fmla="*/ 4399280 w 7197090"/>
              <a:gd name="connsiteY60" fmla="*/ 1441665 h 2163096"/>
              <a:gd name="connsiteX61" fmla="*/ 4399280 w 7197090"/>
              <a:gd name="connsiteY61" fmla="*/ 2155476 h 2163096"/>
              <a:gd name="connsiteX62" fmla="*/ 3695700 w 7197090"/>
              <a:gd name="connsiteY62" fmla="*/ 2163096 h 2163096"/>
              <a:gd name="connsiteX63" fmla="*/ 3693160 w 7197090"/>
              <a:gd name="connsiteY63" fmla="*/ 1396605 h 2163096"/>
              <a:gd name="connsiteX64" fmla="*/ 3672126 w 7197090"/>
              <a:gd name="connsiteY64" fmla="*/ 1392208 h 2163096"/>
              <a:gd name="connsiteX65" fmla="*/ 3288030 w 7197090"/>
              <a:gd name="connsiteY65" fmla="*/ 1354107 h 2163096"/>
              <a:gd name="connsiteX66" fmla="*/ 1764030 w 7197090"/>
              <a:gd name="connsiteY66" fmla="*/ 1441737 h 2163096"/>
              <a:gd name="connsiteX67" fmla="*/ 998220 w 7197090"/>
              <a:gd name="connsiteY67" fmla="*/ 1129317 h 2163096"/>
              <a:gd name="connsiteX68" fmla="*/ 746760 w 7197090"/>
              <a:gd name="connsiteY68" fmla="*/ 694977 h 2163096"/>
              <a:gd name="connsiteX69" fmla="*/ 740301 w 7197090"/>
              <a:gd name="connsiteY69" fmla="*/ 412312 h 2163096"/>
              <a:gd name="connsiteX70" fmla="*/ 739967 w 7197090"/>
              <a:gd name="connsiteY70" fmla="*/ 409227 h 2163096"/>
              <a:gd name="connsiteX71" fmla="*/ 0 w 7197090"/>
              <a:gd name="connsiteY71" fmla="*/ 409227 h 2163096"/>
              <a:gd name="connsiteX72" fmla="*/ 7620 w 7197090"/>
              <a:gd name="connsiteY72" fmla="*/ 73947 h 2163096"/>
              <a:gd name="connsiteX73" fmla="*/ 941070 w 7197090"/>
              <a:gd name="connsiteY73" fmla="*/ 73947 h 2163096"/>
              <a:gd name="connsiteX74" fmla="*/ 960120 w 7197090"/>
              <a:gd name="connsiteY74" fmla="*/ 32037 h 2163096"/>
              <a:gd name="connsiteX75" fmla="*/ 983427 w 7197090"/>
              <a:gd name="connsiteY75" fmla="*/ 1140 h 2163096"/>
              <a:gd name="connsiteX0" fmla="*/ 983427 w 7197090"/>
              <a:gd name="connsiteY0" fmla="*/ 1140 h 2187441"/>
              <a:gd name="connsiteX1" fmla="*/ 998220 w 7197090"/>
              <a:gd name="connsiteY1" fmla="*/ 1557 h 2187441"/>
              <a:gd name="connsiteX2" fmla="*/ 1104900 w 7197090"/>
              <a:gd name="connsiteY2" fmla="*/ 81567 h 2187441"/>
              <a:gd name="connsiteX3" fmla="*/ 1184910 w 7197090"/>
              <a:gd name="connsiteY3" fmla="*/ 16797 h 2187441"/>
              <a:gd name="connsiteX4" fmla="*/ 1303020 w 7197090"/>
              <a:gd name="connsiteY4" fmla="*/ 77757 h 2187441"/>
              <a:gd name="connsiteX5" fmla="*/ 1371600 w 7197090"/>
              <a:gd name="connsiteY5" fmla="*/ 5367 h 2187441"/>
              <a:gd name="connsiteX6" fmla="*/ 1527810 w 7197090"/>
              <a:gd name="connsiteY6" fmla="*/ 73947 h 2187441"/>
              <a:gd name="connsiteX7" fmla="*/ 1588770 w 7197090"/>
              <a:gd name="connsiteY7" fmla="*/ 9177 h 2187441"/>
              <a:gd name="connsiteX8" fmla="*/ 1706880 w 7197090"/>
              <a:gd name="connsiteY8" fmla="*/ 81567 h 2187441"/>
              <a:gd name="connsiteX9" fmla="*/ 1783080 w 7197090"/>
              <a:gd name="connsiteY9" fmla="*/ 9177 h 2187441"/>
              <a:gd name="connsiteX10" fmla="*/ 1893570 w 7197090"/>
              <a:gd name="connsiteY10" fmla="*/ 73947 h 2187441"/>
              <a:gd name="connsiteX11" fmla="*/ 1962150 w 7197090"/>
              <a:gd name="connsiteY11" fmla="*/ 12987 h 2187441"/>
              <a:gd name="connsiteX12" fmla="*/ 2076450 w 7197090"/>
              <a:gd name="connsiteY12" fmla="*/ 81567 h 2187441"/>
              <a:gd name="connsiteX13" fmla="*/ 2167890 w 7197090"/>
              <a:gd name="connsiteY13" fmla="*/ 9177 h 2187441"/>
              <a:gd name="connsiteX14" fmla="*/ 2286000 w 7197090"/>
              <a:gd name="connsiteY14" fmla="*/ 77757 h 2187441"/>
              <a:gd name="connsiteX15" fmla="*/ 2369820 w 7197090"/>
              <a:gd name="connsiteY15" fmla="*/ 5367 h 2187441"/>
              <a:gd name="connsiteX16" fmla="*/ 2465070 w 7197090"/>
              <a:gd name="connsiteY16" fmla="*/ 85377 h 2187441"/>
              <a:gd name="connsiteX17" fmla="*/ 2564130 w 7197090"/>
              <a:gd name="connsiteY17" fmla="*/ 5367 h 2187441"/>
              <a:gd name="connsiteX18" fmla="*/ 2670810 w 7197090"/>
              <a:gd name="connsiteY18" fmla="*/ 85377 h 2187441"/>
              <a:gd name="connsiteX19" fmla="*/ 2750820 w 7197090"/>
              <a:gd name="connsiteY19" fmla="*/ 1557 h 2187441"/>
              <a:gd name="connsiteX20" fmla="*/ 2861310 w 7197090"/>
              <a:gd name="connsiteY20" fmla="*/ 81567 h 2187441"/>
              <a:gd name="connsiteX21" fmla="*/ 2967990 w 7197090"/>
              <a:gd name="connsiteY21" fmla="*/ 5367 h 2187441"/>
              <a:gd name="connsiteX22" fmla="*/ 3089910 w 7197090"/>
              <a:gd name="connsiteY22" fmla="*/ 73947 h 2187441"/>
              <a:gd name="connsiteX23" fmla="*/ 3181350 w 7197090"/>
              <a:gd name="connsiteY23" fmla="*/ 9177 h 2187441"/>
              <a:gd name="connsiteX24" fmla="*/ 3314700 w 7197090"/>
              <a:gd name="connsiteY24" fmla="*/ 81567 h 2187441"/>
              <a:gd name="connsiteX25" fmla="*/ 3417570 w 7197090"/>
              <a:gd name="connsiteY25" fmla="*/ 5367 h 2187441"/>
              <a:gd name="connsiteX26" fmla="*/ 3531870 w 7197090"/>
              <a:gd name="connsiteY26" fmla="*/ 77757 h 2187441"/>
              <a:gd name="connsiteX27" fmla="*/ 3646170 w 7197090"/>
              <a:gd name="connsiteY27" fmla="*/ 1557 h 2187441"/>
              <a:gd name="connsiteX28" fmla="*/ 3752850 w 7197090"/>
              <a:gd name="connsiteY28" fmla="*/ 70137 h 2187441"/>
              <a:gd name="connsiteX29" fmla="*/ 3863340 w 7197090"/>
              <a:gd name="connsiteY29" fmla="*/ 9177 h 2187441"/>
              <a:gd name="connsiteX30" fmla="*/ 3981450 w 7197090"/>
              <a:gd name="connsiteY30" fmla="*/ 70137 h 2187441"/>
              <a:gd name="connsiteX31" fmla="*/ 4088130 w 7197090"/>
              <a:gd name="connsiteY31" fmla="*/ 1557 h 2187441"/>
              <a:gd name="connsiteX32" fmla="*/ 4210050 w 7197090"/>
              <a:gd name="connsiteY32" fmla="*/ 73947 h 2187441"/>
              <a:gd name="connsiteX33" fmla="*/ 4301490 w 7197090"/>
              <a:gd name="connsiteY33" fmla="*/ 1557 h 2187441"/>
              <a:gd name="connsiteX34" fmla="*/ 4408170 w 7197090"/>
              <a:gd name="connsiteY34" fmla="*/ 81567 h 2187441"/>
              <a:gd name="connsiteX35" fmla="*/ 4511040 w 7197090"/>
              <a:gd name="connsiteY35" fmla="*/ 5367 h 2187441"/>
              <a:gd name="connsiteX36" fmla="*/ 4610100 w 7197090"/>
              <a:gd name="connsiteY36" fmla="*/ 70137 h 2187441"/>
              <a:gd name="connsiteX37" fmla="*/ 4724400 w 7197090"/>
              <a:gd name="connsiteY37" fmla="*/ 1557 h 2187441"/>
              <a:gd name="connsiteX38" fmla="*/ 4834890 w 7197090"/>
              <a:gd name="connsiteY38" fmla="*/ 81567 h 2187441"/>
              <a:gd name="connsiteX39" fmla="*/ 4953000 w 7197090"/>
              <a:gd name="connsiteY39" fmla="*/ 1557 h 2187441"/>
              <a:gd name="connsiteX40" fmla="*/ 5033010 w 7197090"/>
              <a:gd name="connsiteY40" fmla="*/ 66327 h 2187441"/>
              <a:gd name="connsiteX41" fmla="*/ 5132070 w 7197090"/>
              <a:gd name="connsiteY41" fmla="*/ 12987 h 2187441"/>
              <a:gd name="connsiteX42" fmla="*/ 5246370 w 7197090"/>
              <a:gd name="connsiteY42" fmla="*/ 81567 h 2187441"/>
              <a:gd name="connsiteX43" fmla="*/ 5345430 w 7197090"/>
              <a:gd name="connsiteY43" fmla="*/ 16797 h 2187441"/>
              <a:gd name="connsiteX44" fmla="*/ 5444490 w 7197090"/>
              <a:gd name="connsiteY44" fmla="*/ 62517 h 2187441"/>
              <a:gd name="connsiteX45" fmla="*/ 5558790 w 7197090"/>
              <a:gd name="connsiteY45" fmla="*/ 5367 h 2187441"/>
              <a:gd name="connsiteX46" fmla="*/ 5669280 w 7197090"/>
              <a:gd name="connsiteY46" fmla="*/ 70137 h 2187441"/>
              <a:gd name="connsiteX47" fmla="*/ 5764530 w 7197090"/>
              <a:gd name="connsiteY47" fmla="*/ 9177 h 2187441"/>
              <a:gd name="connsiteX48" fmla="*/ 5867400 w 7197090"/>
              <a:gd name="connsiteY48" fmla="*/ 81567 h 2187441"/>
              <a:gd name="connsiteX49" fmla="*/ 5989320 w 7197090"/>
              <a:gd name="connsiteY49" fmla="*/ 5367 h 2187441"/>
              <a:gd name="connsiteX50" fmla="*/ 6076950 w 7197090"/>
              <a:gd name="connsiteY50" fmla="*/ 73947 h 2187441"/>
              <a:gd name="connsiteX51" fmla="*/ 7197090 w 7197090"/>
              <a:gd name="connsiteY51" fmla="*/ 73947 h 2187441"/>
              <a:gd name="connsiteX52" fmla="*/ 7197090 w 7197090"/>
              <a:gd name="connsiteY52" fmla="*/ 409227 h 2187441"/>
              <a:gd name="connsiteX53" fmla="*/ 5798961 w 7197090"/>
              <a:gd name="connsiteY53" fmla="*/ 409227 h 2187441"/>
              <a:gd name="connsiteX54" fmla="*/ 5961717 w 7197090"/>
              <a:gd name="connsiteY54" fmla="*/ 412295 h 2187441"/>
              <a:gd name="connsiteX55" fmla="*/ 6156960 w 7197090"/>
              <a:gd name="connsiteY55" fmla="*/ 416847 h 2187441"/>
              <a:gd name="connsiteX56" fmla="*/ 6160770 w 7197090"/>
              <a:gd name="connsiteY56" fmla="*/ 805467 h 2187441"/>
              <a:gd name="connsiteX57" fmla="*/ 5745480 w 7197090"/>
              <a:gd name="connsiteY57" fmla="*/ 1201707 h 2187441"/>
              <a:gd name="connsiteX58" fmla="*/ 4804410 w 7197090"/>
              <a:gd name="connsiteY58" fmla="*/ 1411257 h 2187441"/>
              <a:gd name="connsiteX59" fmla="*/ 4584740 w 7197090"/>
              <a:gd name="connsiteY59" fmla="*/ 1433373 h 2187441"/>
              <a:gd name="connsiteX60" fmla="*/ 4399280 w 7197090"/>
              <a:gd name="connsiteY60" fmla="*/ 1441665 h 2187441"/>
              <a:gd name="connsiteX61" fmla="*/ 4399280 w 7197090"/>
              <a:gd name="connsiteY61" fmla="*/ 2155476 h 2187441"/>
              <a:gd name="connsiteX62" fmla="*/ 3695700 w 7197090"/>
              <a:gd name="connsiteY62" fmla="*/ 2163096 h 2187441"/>
              <a:gd name="connsiteX63" fmla="*/ 3693160 w 7197090"/>
              <a:gd name="connsiteY63" fmla="*/ 1396605 h 2187441"/>
              <a:gd name="connsiteX64" fmla="*/ 3672126 w 7197090"/>
              <a:gd name="connsiteY64" fmla="*/ 1392208 h 2187441"/>
              <a:gd name="connsiteX65" fmla="*/ 3288030 w 7197090"/>
              <a:gd name="connsiteY65" fmla="*/ 1354107 h 2187441"/>
              <a:gd name="connsiteX66" fmla="*/ 1764030 w 7197090"/>
              <a:gd name="connsiteY66" fmla="*/ 1441737 h 2187441"/>
              <a:gd name="connsiteX67" fmla="*/ 998220 w 7197090"/>
              <a:gd name="connsiteY67" fmla="*/ 1129317 h 2187441"/>
              <a:gd name="connsiteX68" fmla="*/ 746760 w 7197090"/>
              <a:gd name="connsiteY68" fmla="*/ 694977 h 2187441"/>
              <a:gd name="connsiteX69" fmla="*/ 740301 w 7197090"/>
              <a:gd name="connsiteY69" fmla="*/ 412312 h 2187441"/>
              <a:gd name="connsiteX70" fmla="*/ 739967 w 7197090"/>
              <a:gd name="connsiteY70" fmla="*/ 409227 h 2187441"/>
              <a:gd name="connsiteX71" fmla="*/ 0 w 7197090"/>
              <a:gd name="connsiteY71" fmla="*/ 409227 h 2187441"/>
              <a:gd name="connsiteX72" fmla="*/ 7620 w 7197090"/>
              <a:gd name="connsiteY72" fmla="*/ 73947 h 2187441"/>
              <a:gd name="connsiteX73" fmla="*/ 941070 w 7197090"/>
              <a:gd name="connsiteY73" fmla="*/ 73947 h 2187441"/>
              <a:gd name="connsiteX74" fmla="*/ 960120 w 7197090"/>
              <a:gd name="connsiteY74" fmla="*/ 32037 h 2187441"/>
              <a:gd name="connsiteX75" fmla="*/ 983427 w 7197090"/>
              <a:gd name="connsiteY75" fmla="*/ 1140 h 2187441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3160 w 7197090"/>
              <a:gd name="connsiteY63" fmla="*/ 1396605 h 2206930"/>
              <a:gd name="connsiteX64" fmla="*/ 3672126 w 7197090"/>
              <a:gd name="connsiteY64" fmla="*/ 139220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72126 w 7197090"/>
              <a:gd name="connsiteY64" fmla="*/ 139220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945380 w 7197090"/>
              <a:gd name="connsiteY58" fmla="*/ 1399827 h 2206930"/>
              <a:gd name="connsiteX59" fmla="*/ 4584740 w 7197090"/>
              <a:gd name="connsiteY59" fmla="*/ 143337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945380 w 7197090"/>
              <a:gd name="connsiteY58" fmla="*/ 139982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945380 w 7197090"/>
              <a:gd name="connsiteY58" fmla="*/ 139982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5084961"/>
              <a:gd name="connsiteX1" fmla="*/ 998220 w 7197090"/>
              <a:gd name="connsiteY1" fmla="*/ 1557 h 5084961"/>
              <a:gd name="connsiteX2" fmla="*/ 1104900 w 7197090"/>
              <a:gd name="connsiteY2" fmla="*/ 81567 h 5084961"/>
              <a:gd name="connsiteX3" fmla="*/ 1184910 w 7197090"/>
              <a:gd name="connsiteY3" fmla="*/ 16797 h 5084961"/>
              <a:gd name="connsiteX4" fmla="*/ 1303020 w 7197090"/>
              <a:gd name="connsiteY4" fmla="*/ 77757 h 5084961"/>
              <a:gd name="connsiteX5" fmla="*/ 1371600 w 7197090"/>
              <a:gd name="connsiteY5" fmla="*/ 5367 h 5084961"/>
              <a:gd name="connsiteX6" fmla="*/ 1527810 w 7197090"/>
              <a:gd name="connsiteY6" fmla="*/ 73947 h 5084961"/>
              <a:gd name="connsiteX7" fmla="*/ 1588770 w 7197090"/>
              <a:gd name="connsiteY7" fmla="*/ 9177 h 5084961"/>
              <a:gd name="connsiteX8" fmla="*/ 1706880 w 7197090"/>
              <a:gd name="connsiteY8" fmla="*/ 81567 h 5084961"/>
              <a:gd name="connsiteX9" fmla="*/ 1783080 w 7197090"/>
              <a:gd name="connsiteY9" fmla="*/ 9177 h 5084961"/>
              <a:gd name="connsiteX10" fmla="*/ 1893570 w 7197090"/>
              <a:gd name="connsiteY10" fmla="*/ 73947 h 5084961"/>
              <a:gd name="connsiteX11" fmla="*/ 1962150 w 7197090"/>
              <a:gd name="connsiteY11" fmla="*/ 12987 h 5084961"/>
              <a:gd name="connsiteX12" fmla="*/ 2076450 w 7197090"/>
              <a:gd name="connsiteY12" fmla="*/ 81567 h 5084961"/>
              <a:gd name="connsiteX13" fmla="*/ 2167890 w 7197090"/>
              <a:gd name="connsiteY13" fmla="*/ 9177 h 5084961"/>
              <a:gd name="connsiteX14" fmla="*/ 2286000 w 7197090"/>
              <a:gd name="connsiteY14" fmla="*/ 77757 h 5084961"/>
              <a:gd name="connsiteX15" fmla="*/ 2369820 w 7197090"/>
              <a:gd name="connsiteY15" fmla="*/ 5367 h 5084961"/>
              <a:gd name="connsiteX16" fmla="*/ 2465070 w 7197090"/>
              <a:gd name="connsiteY16" fmla="*/ 85377 h 5084961"/>
              <a:gd name="connsiteX17" fmla="*/ 2564130 w 7197090"/>
              <a:gd name="connsiteY17" fmla="*/ 5367 h 5084961"/>
              <a:gd name="connsiteX18" fmla="*/ 2670810 w 7197090"/>
              <a:gd name="connsiteY18" fmla="*/ 85377 h 5084961"/>
              <a:gd name="connsiteX19" fmla="*/ 2750820 w 7197090"/>
              <a:gd name="connsiteY19" fmla="*/ 1557 h 5084961"/>
              <a:gd name="connsiteX20" fmla="*/ 2861310 w 7197090"/>
              <a:gd name="connsiteY20" fmla="*/ 81567 h 5084961"/>
              <a:gd name="connsiteX21" fmla="*/ 2967990 w 7197090"/>
              <a:gd name="connsiteY21" fmla="*/ 5367 h 5084961"/>
              <a:gd name="connsiteX22" fmla="*/ 3089910 w 7197090"/>
              <a:gd name="connsiteY22" fmla="*/ 73947 h 5084961"/>
              <a:gd name="connsiteX23" fmla="*/ 3181350 w 7197090"/>
              <a:gd name="connsiteY23" fmla="*/ 9177 h 5084961"/>
              <a:gd name="connsiteX24" fmla="*/ 3314700 w 7197090"/>
              <a:gd name="connsiteY24" fmla="*/ 81567 h 5084961"/>
              <a:gd name="connsiteX25" fmla="*/ 3417570 w 7197090"/>
              <a:gd name="connsiteY25" fmla="*/ 5367 h 5084961"/>
              <a:gd name="connsiteX26" fmla="*/ 3531870 w 7197090"/>
              <a:gd name="connsiteY26" fmla="*/ 77757 h 5084961"/>
              <a:gd name="connsiteX27" fmla="*/ 3646170 w 7197090"/>
              <a:gd name="connsiteY27" fmla="*/ 1557 h 5084961"/>
              <a:gd name="connsiteX28" fmla="*/ 3752850 w 7197090"/>
              <a:gd name="connsiteY28" fmla="*/ 70137 h 5084961"/>
              <a:gd name="connsiteX29" fmla="*/ 3863340 w 7197090"/>
              <a:gd name="connsiteY29" fmla="*/ 9177 h 5084961"/>
              <a:gd name="connsiteX30" fmla="*/ 3981450 w 7197090"/>
              <a:gd name="connsiteY30" fmla="*/ 70137 h 5084961"/>
              <a:gd name="connsiteX31" fmla="*/ 4088130 w 7197090"/>
              <a:gd name="connsiteY31" fmla="*/ 1557 h 5084961"/>
              <a:gd name="connsiteX32" fmla="*/ 4210050 w 7197090"/>
              <a:gd name="connsiteY32" fmla="*/ 73947 h 5084961"/>
              <a:gd name="connsiteX33" fmla="*/ 4301490 w 7197090"/>
              <a:gd name="connsiteY33" fmla="*/ 1557 h 5084961"/>
              <a:gd name="connsiteX34" fmla="*/ 4408170 w 7197090"/>
              <a:gd name="connsiteY34" fmla="*/ 81567 h 5084961"/>
              <a:gd name="connsiteX35" fmla="*/ 4511040 w 7197090"/>
              <a:gd name="connsiteY35" fmla="*/ 5367 h 5084961"/>
              <a:gd name="connsiteX36" fmla="*/ 4610100 w 7197090"/>
              <a:gd name="connsiteY36" fmla="*/ 70137 h 5084961"/>
              <a:gd name="connsiteX37" fmla="*/ 4724400 w 7197090"/>
              <a:gd name="connsiteY37" fmla="*/ 1557 h 5084961"/>
              <a:gd name="connsiteX38" fmla="*/ 4834890 w 7197090"/>
              <a:gd name="connsiteY38" fmla="*/ 81567 h 5084961"/>
              <a:gd name="connsiteX39" fmla="*/ 4953000 w 7197090"/>
              <a:gd name="connsiteY39" fmla="*/ 1557 h 5084961"/>
              <a:gd name="connsiteX40" fmla="*/ 5033010 w 7197090"/>
              <a:gd name="connsiteY40" fmla="*/ 66327 h 5084961"/>
              <a:gd name="connsiteX41" fmla="*/ 5132070 w 7197090"/>
              <a:gd name="connsiteY41" fmla="*/ 12987 h 5084961"/>
              <a:gd name="connsiteX42" fmla="*/ 5246370 w 7197090"/>
              <a:gd name="connsiteY42" fmla="*/ 81567 h 5084961"/>
              <a:gd name="connsiteX43" fmla="*/ 5345430 w 7197090"/>
              <a:gd name="connsiteY43" fmla="*/ 16797 h 5084961"/>
              <a:gd name="connsiteX44" fmla="*/ 5444490 w 7197090"/>
              <a:gd name="connsiteY44" fmla="*/ 62517 h 5084961"/>
              <a:gd name="connsiteX45" fmla="*/ 5558790 w 7197090"/>
              <a:gd name="connsiteY45" fmla="*/ 5367 h 5084961"/>
              <a:gd name="connsiteX46" fmla="*/ 5669280 w 7197090"/>
              <a:gd name="connsiteY46" fmla="*/ 70137 h 5084961"/>
              <a:gd name="connsiteX47" fmla="*/ 5764530 w 7197090"/>
              <a:gd name="connsiteY47" fmla="*/ 9177 h 5084961"/>
              <a:gd name="connsiteX48" fmla="*/ 5867400 w 7197090"/>
              <a:gd name="connsiteY48" fmla="*/ 81567 h 5084961"/>
              <a:gd name="connsiteX49" fmla="*/ 5989320 w 7197090"/>
              <a:gd name="connsiteY49" fmla="*/ 5367 h 5084961"/>
              <a:gd name="connsiteX50" fmla="*/ 6076950 w 7197090"/>
              <a:gd name="connsiteY50" fmla="*/ 73947 h 5084961"/>
              <a:gd name="connsiteX51" fmla="*/ 7197090 w 7197090"/>
              <a:gd name="connsiteY51" fmla="*/ 73947 h 5084961"/>
              <a:gd name="connsiteX52" fmla="*/ 7197090 w 7197090"/>
              <a:gd name="connsiteY52" fmla="*/ 409227 h 5084961"/>
              <a:gd name="connsiteX53" fmla="*/ 5798961 w 7197090"/>
              <a:gd name="connsiteY53" fmla="*/ 409227 h 5084961"/>
              <a:gd name="connsiteX54" fmla="*/ 5961717 w 7197090"/>
              <a:gd name="connsiteY54" fmla="*/ 412295 h 5084961"/>
              <a:gd name="connsiteX55" fmla="*/ 6156960 w 7197090"/>
              <a:gd name="connsiteY55" fmla="*/ 416847 h 5084961"/>
              <a:gd name="connsiteX56" fmla="*/ 6160770 w 7197090"/>
              <a:gd name="connsiteY56" fmla="*/ 805467 h 5084961"/>
              <a:gd name="connsiteX57" fmla="*/ 5745480 w 7197090"/>
              <a:gd name="connsiteY57" fmla="*/ 1201707 h 5084961"/>
              <a:gd name="connsiteX58" fmla="*/ 5109210 w 7197090"/>
              <a:gd name="connsiteY58" fmla="*/ 1376967 h 5084961"/>
              <a:gd name="connsiteX59" fmla="*/ 4617125 w 7197090"/>
              <a:gd name="connsiteY59" fmla="*/ 1414323 h 5084961"/>
              <a:gd name="connsiteX60" fmla="*/ 4457700 w 7197090"/>
              <a:gd name="connsiteY60" fmla="*/ 1403637 h 5084961"/>
              <a:gd name="connsiteX61" fmla="*/ 4401185 w 7197090"/>
              <a:gd name="connsiteY61" fmla="*/ 1491195 h 5084961"/>
              <a:gd name="connsiteX62" fmla="*/ 4399280 w 7197090"/>
              <a:gd name="connsiteY62" fmla="*/ 2155476 h 5084961"/>
              <a:gd name="connsiteX63" fmla="*/ 3695700 w 7197090"/>
              <a:gd name="connsiteY63" fmla="*/ 5084096 h 5084961"/>
              <a:gd name="connsiteX64" fmla="*/ 3696970 w 7197090"/>
              <a:gd name="connsiteY64" fmla="*/ 1476615 h 5084961"/>
              <a:gd name="connsiteX65" fmla="*/ 3651171 w 7197090"/>
              <a:gd name="connsiteY65" fmla="*/ 1384588 h 5084961"/>
              <a:gd name="connsiteX66" fmla="*/ 3288030 w 7197090"/>
              <a:gd name="connsiteY66" fmla="*/ 1354107 h 5084961"/>
              <a:gd name="connsiteX67" fmla="*/ 1764030 w 7197090"/>
              <a:gd name="connsiteY67" fmla="*/ 1441737 h 5084961"/>
              <a:gd name="connsiteX68" fmla="*/ 998220 w 7197090"/>
              <a:gd name="connsiteY68" fmla="*/ 1129317 h 5084961"/>
              <a:gd name="connsiteX69" fmla="*/ 746760 w 7197090"/>
              <a:gd name="connsiteY69" fmla="*/ 694977 h 5084961"/>
              <a:gd name="connsiteX70" fmla="*/ 740301 w 7197090"/>
              <a:gd name="connsiteY70" fmla="*/ 412312 h 5084961"/>
              <a:gd name="connsiteX71" fmla="*/ 739967 w 7197090"/>
              <a:gd name="connsiteY71" fmla="*/ 409227 h 5084961"/>
              <a:gd name="connsiteX72" fmla="*/ 0 w 7197090"/>
              <a:gd name="connsiteY72" fmla="*/ 409227 h 5084961"/>
              <a:gd name="connsiteX73" fmla="*/ 7620 w 7197090"/>
              <a:gd name="connsiteY73" fmla="*/ 73947 h 5084961"/>
              <a:gd name="connsiteX74" fmla="*/ 941070 w 7197090"/>
              <a:gd name="connsiteY74" fmla="*/ 73947 h 5084961"/>
              <a:gd name="connsiteX75" fmla="*/ 960120 w 7197090"/>
              <a:gd name="connsiteY75" fmla="*/ 32037 h 5084961"/>
              <a:gd name="connsiteX76" fmla="*/ 983427 w 7197090"/>
              <a:gd name="connsiteY76" fmla="*/ 1140 h 5084961"/>
              <a:gd name="connsiteX0" fmla="*/ 983427 w 7197090"/>
              <a:gd name="connsiteY0" fmla="*/ 1140 h 5208004"/>
              <a:gd name="connsiteX1" fmla="*/ 998220 w 7197090"/>
              <a:gd name="connsiteY1" fmla="*/ 1557 h 5208004"/>
              <a:gd name="connsiteX2" fmla="*/ 1104900 w 7197090"/>
              <a:gd name="connsiteY2" fmla="*/ 81567 h 5208004"/>
              <a:gd name="connsiteX3" fmla="*/ 1184910 w 7197090"/>
              <a:gd name="connsiteY3" fmla="*/ 16797 h 5208004"/>
              <a:gd name="connsiteX4" fmla="*/ 1303020 w 7197090"/>
              <a:gd name="connsiteY4" fmla="*/ 77757 h 5208004"/>
              <a:gd name="connsiteX5" fmla="*/ 1371600 w 7197090"/>
              <a:gd name="connsiteY5" fmla="*/ 5367 h 5208004"/>
              <a:gd name="connsiteX6" fmla="*/ 1527810 w 7197090"/>
              <a:gd name="connsiteY6" fmla="*/ 73947 h 5208004"/>
              <a:gd name="connsiteX7" fmla="*/ 1588770 w 7197090"/>
              <a:gd name="connsiteY7" fmla="*/ 9177 h 5208004"/>
              <a:gd name="connsiteX8" fmla="*/ 1706880 w 7197090"/>
              <a:gd name="connsiteY8" fmla="*/ 81567 h 5208004"/>
              <a:gd name="connsiteX9" fmla="*/ 1783080 w 7197090"/>
              <a:gd name="connsiteY9" fmla="*/ 9177 h 5208004"/>
              <a:gd name="connsiteX10" fmla="*/ 1893570 w 7197090"/>
              <a:gd name="connsiteY10" fmla="*/ 73947 h 5208004"/>
              <a:gd name="connsiteX11" fmla="*/ 1962150 w 7197090"/>
              <a:gd name="connsiteY11" fmla="*/ 12987 h 5208004"/>
              <a:gd name="connsiteX12" fmla="*/ 2076450 w 7197090"/>
              <a:gd name="connsiteY12" fmla="*/ 81567 h 5208004"/>
              <a:gd name="connsiteX13" fmla="*/ 2167890 w 7197090"/>
              <a:gd name="connsiteY13" fmla="*/ 9177 h 5208004"/>
              <a:gd name="connsiteX14" fmla="*/ 2286000 w 7197090"/>
              <a:gd name="connsiteY14" fmla="*/ 77757 h 5208004"/>
              <a:gd name="connsiteX15" fmla="*/ 2369820 w 7197090"/>
              <a:gd name="connsiteY15" fmla="*/ 5367 h 5208004"/>
              <a:gd name="connsiteX16" fmla="*/ 2465070 w 7197090"/>
              <a:gd name="connsiteY16" fmla="*/ 85377 h 5208004"/>
              <a:gd name="connsiteX17" fmla="*/ 2564130 w 7197090"/>
              <a:gd name="connsiteY17" fmla="*/ 5367 h 5208004"/>
              <a:gd name="connsiteX18" fmla="*/ 2670810 w 7197090"/>
              <a:gd name="connsiteY18" fmla="*/ 85377 h 5208004"/>
              <a:gd name="connsiteX19" fmla="*/ 2750820 w 7197090"/>
              <a:gd name="connsiteY19" fmla="*/ 1557 h 5208004"/>
              <a:gd name="connsiteX20" fmla="*/ 2861310 w 7197090"/>
              <a:gd name="connsiteY20" fmla="*/ 81567 h 5208004"/>
              <a:gd name="connsiteX21" fmla="*/ 2967990 w 7197090"/>
              <a:gd name="connsiteY21" fmla="*/ 5367 h 5208004"/>
              <a:gd name="connsiteX22" fmla="*/ 3089910 w 7197090"/>
              <a:gd name="connsiteY22" fmla="*/ 73947 h 5208004"/>
              <a:gd name="connsiteX23" fmla="*/ 3181350 w 7197090"/>
              <a:gd name="connsiteY23" fmla="*/ 9177 h 5208004"/>
              <a:gd name="connsiteX24" fmla="*/ 3314700 w 7197090"/>
              <a:gd name="connsiteY24" fmla="*/ 81567 h 5208004"/>
              <a:gd name="connsiteX25" fmla="*/ 3417570 w 7197090"/>
              <a:gd name="connsiteY25" fmla="*/ 5367 h 5208004"/>
              <a:gd name="connsiteX26" fmla="*/ 3531870 w 7197090"/>
              <a:gd name="connsiteY26" fmla="*/ 77757 h 5208004"/>
              <a:gd name="connsiteX27" fmla="*/ 3646170 w 7197090"/>
              <a:gd name="connsiteY27" fmla="*/ 1557 h 5208004"/>
              <a:gd name="connsiteX28" fmla="*/ 3752850 w 7197090"/>
              <a:gd name="connsiteY28" fmla="*/ 70137 h 5208004"/>
              <a:gd name="connsiteX29" fmla="*/ 3863340 w 7197090"/>
              <a:gd name="connsiteY29" fmla="*/ 9177 h 5208004"/>
              <a:gd name="connsiteX30" fmla="*/ 3981450 w 7197090"/>
              <a:gd name="connsiteY30" fmla="*/ 70137 h 5208004"/>
              <a:gd name="connsiteX31" fmla="*/ 4088130 w 7197090"/>
              <a:gd name="connsiteY31" fmla="*/ 1557 h 5208004"/>
              <a:gd name="connsiteX32" fmla="*/ 4210050 w 7197090"/>
              <a:gd name="connsiteY32" fmla="*/ 73947 h 5208004"/>
              <a:gd name="connsiteX33" fmla="*/ 4301490 w 7197090"/>
              <a:gd name="connsiteY33" fmla="*/ 1557 h 5208004"/>
              <a:gd name="connsiteX34" fmla="*/ 4408170 w 7197090"/>
              <a:gd name="connsiteY34" fmla="*/ 81567 h 5208004"/>
              <a:gd name="connsiteX35" fmla="*/ 4511040 w 7197090"/>
              <a:gd name="connsiteY35" fmla="*/ 5367 h 5208004"/>
              <a:gd name="connsiteX36" fmla="*/ 4610100 w 7197090"/>
              <a:gd name="connsiteY36" fmla="*/ 70137 h 5208004"/>
              <a:gd name="connsiteX37" fmla="*/ 4724400 w 7197090"/>
              <a:gd name="connsiteY37" fmla="*/ 1557 h 5208004"/>
              <a:gd name="connsiteX38" fmla="*/ 4834890 w 7197090"/>
              <a:gd name="connsiteY38" fmla="*/ 81567 h 5208004"/>
              <a:gd name="connsiteX39" fmla="*/ 4953000 w 7197090"/>
              <a:gd name="connsiteY39" fmla="*/ 1557 h 5208004"/>
              <a:gd name="connsiteX40" fmla="*/ 5033010 w 7197090"/>
              <a:gd name="connsiteY40" fmla="*/ 66327 h 5208004"/>
              <a:gd name="connsiteX41" fmla="*/ 5132070 w 7197090"/>
              <a:gd name="connsiteY41" fmla="*/ 12987 h 5208004"/>
              <a:gd name="connsiteX42" fmla="*/ 5246370 w 7197090"/>
              <a:gd name="connsiteY42" fmla="*/ 81567 h 5208004"/>
              <a:gd name="connsiteX43" fmla="*/ 5345430 w 7197090"/>
              <a:gd name="connsiteY43" fmla="*/ 16797 h 5208004"/>
              <a:gd name="connsiteX44" fmla="*/ 5444490 w 7197090"/>
              <a:gd name="connsiteY44" fmla="*/ 62517 h 5208004"/>
              <a:gd name="connsiteX45" fmla="*/ 5558790 w 7197090"/>
              <a:gd name="connsiteY45" fmla="*/ 5367 h 5208004"/>
              <a:gd name="connsiteX46" fmla="*/ 5669280 w 7197090"/>
              <a:gd name="connsiteY46" fmla="*/ 70137 h 5208004"/>
              <a:gd name="connsiteX47" fmla="*/ 5764530 w 7197090"/>
              <a:gd name="connsiteY47" fmla="*/ 9177 h 5208004"/>
              <a:gd name="connsiteX48" fmla="*/ 5867400 w 7197090"/>
              <a:gd name="connsiteY48" fmla="*/ 81567 h 5208004"/>
              <a:gd name="connsiteX49" fmla="*/ 5989320 w 7197090"/>
              <a:gd name="connsiteY49" fmla="*/ 5367 h 5208004"/>
              <a:gd name="connsiteX50" fmla="*/ 6076950 w 7197090"/>
              <a:gd name="connsiteY50" fmla="*/ 73947 h 5208004"/>
              <a:gd name="connsiteX51" fmla="*/ 7197090 w 7197090"/>
              <a:gd name="connsiteY51" fmla="*/ 73947 h 5208004"/>
              <a:gd name="connsiteX52" fmla="*/ 7197090 w 7197090"/>
              <a:gd name="connsiteY52" fmla="*/ 409227 h 5208004"/>
              <a:gd name="connsiteX53" fmla="*/ 5798961 w 7197090"/>
              <a:gd name="connsiteY53" fmla="*/ 409227 h 5208004"/>
              <a:gd name="connsiteX54" fmla="*/ 5961717 w 7197090"/>
              <a:gd name="connsiteY54" fmla="*/ 412295 h 5208004"/>
              <a:gd name="connsiteX55" fmla="*/ 6156960 w 7197090"/>
              <a:gd name="connsiteY55" fmla="*/ 416847 h 5208004"/>
              <a:gd name="connsiteX56" fmla="*/ 6160770 w 7197090"/>
              <a:gd name="connsiteY56" fmla="*/ 805467 h 5208004"/>
              <a:gd name="connsiteX57" fmla="*/ 5745480 w 7197090"/>
              <a:gd name="connsiteY57" fmla="*/ 1201707 h 5208004"/>
              <a:gd name="connsiteX58" fmla="*/ 5109210 w 7197090"/>
              <a:gd name="connsiteY58" fmla="*/ 1376967 h 5208004"/>
              <a:gd name="connsiteX59" fmla="*/ 4617125 w 7197090"/>
              <a:gd name="connsiteY59" fmla="*/ 1414323 h 5208004"/>
              <a:gd name="connsiteX60" fmla="*/ 4457700 w 7197090"/>
              <a:gd name="connsiteY60" fmla="*/ 1403637 h 5208004"/>
              <a:gd name="connsiteX61" fmla="*/ 4401185 w 7197090"/>
              <a:gd name="connsiteY61" fmla="*/ 1491195 h 5208004"/>
              <a:gd name="connsiteX62" fmla="*/ 4399280 w 7197090"/>
              <a:gd name="connsiteY62" fmla="*/ 5186543 h 5208004"/>
              <a:gd name="connsiteX63" fmla="*/ 3695700 w 7197090"/>
              <a:gd name="connsiteY63" fmla="*/ 5084096 h 5208004"/>
              <a:gd name="connsiteX64" fmla="*/ 3696970 w 7197090"/>
              <a:gd name="connsiteY64" fmla="*/ 1476615 h 5208004"/>
              <a:gd name="connsiteX65" fmla="*/ 3651171 w 7197090"/>
              <a:gd name="connsiteY65" fmla="*/ 1384588 h 5208004"/>
              <a:gd name="connsiteX66" fmla="*/ 3288030 w 7197090"/>
              <a:gd name="connsiteY66" fmla="*/ 1354107 h 5208004"/>
              <a:gd name="connsiteX67" fmla="*/ 1764030 w 7197090"/>
              <a:gd name="connsiteY67" fmla="*/ 1441737 h 5208004"/>
              <a:gd name="connsiteX68" fmla="*/ 998220 w 7197090"/>
              <a:gd name="connsiteY68" fmla="*/ 1129317 h 5208004"/>
              <a:gd name="connsiteX69" fmla="*/ 746760 w 7197090"/>
              <a:gd name="connsiteY69" fmla="*/ 694977 h 5208004"/>
              <a:gd name="connsiteX70" fmla="*/ 740301 w 7197090"/>
              <a:gd name="connsiteY70" fmla="*/ 412312 h 5208004"/>
              <a:gd name="connsiteX71" fmla="*/ 739967 w 7197090"/>
              <a:gd name="connsiteY71" fmla="*/ 409227 h 5208004"/>
              <a:gd name="connsiteX72" fmla="*/ 0 w 7197090"/>
              <a:gd name="connsiteY72" fmla="*/ 409227 h 5208004"/>
              <a:gd name="connsiteX73" fmla="*/ 7620 w 7197090"/>
              <a:gd name="connsiteY73" fmla="*/ 73947 h 5208004"/>
              <a:gd name="connsiteX74" fmla="*/ 941070 w 7197090"/>
              <a:gd name="connsiteY74" fmla="*/ 73947 h 5208004"/>
              <a:gd name="connsiteX75" fmla="*/ 960120 w 7197090"/>
              <a:gd name="connsiteY75" fmla="*/ 32037 h 5208004"/>
              <a:gd name="connsiteX76" fmla="*/ 983427 w 7197090"/>
              <a:gd name="connsiteY76" fmla="*/ 1140 h 5208004"/>
              <a:gd name="connsiteX0" fmla="*/ 983427 w 7197090"/>
              <a:gd name="connsiteY0" fmla="*/ 1140 h 5085182"/>
              <a:gd name="connsiteX1" fmla="*/ 998220 w 7197090"/>
              <a:gd name="connsiteY1" fmla="*/ 1557 h 5085182"/>
              <a:gd name="connsiteX2" fmla="*/ 1104900 w 7197090"/>
              <a:gd name="connsiteY2" fmla="*/ 81567 h 5085182"/>
              <a:gd name="connsiteX3" fmla="*/ 1184910 w 7197090"/>
              <a:gd name="connsiteY3" fmla="*/ 16797 h 5085182"/>
              <a:gd name="connsiteX4" fmla="*/ 1303020 w 7197090"/>
              <a:gd name="connsiteY4" fmla="*/ 77757 h 5085182"/>
              <a:gd name="connsiteX5" fmla="*/ 1371600 w 7197090"/>
              <a:gd name="connsiteY5" fmla="*/ 5367 h 5085182"/>
              <a:gd name="connsiteX6" fmla="*/ 1527810 w 7197090"/>
              <a:gd name="connsiteY6" fmla="*/ 73947 h 5085182"/>
              <a:gd name="connsiteX7" fmla="*/ 1588770 w 7197090"/>
              <a:gd name="connsiteY7" fmla="*/ 9177 h 5085182"/>
              <a:gd name="connsiteX8" fmla="*/ 1706880 w 7197090"/>
              <a:gd name="connsiteY8" fmla="*/ 81567 h 5085182"/>
              <a:gd name="connsiteX9" fmla="*/ 1783080 w 7197090"/>
              <a:gd name="connsiteY9" fmla="*/ 9177 h 5085182"/>
              <a:gd name="connsiteX10" fmla="*/ 1893570 w 7197090"/>
              <a:gd name="connsiteY10" fmla="*/ 73947 h 5085182"/>
              <a:gd name="connsiteX11" fmla="*/ 1962150 w 7197090"/>
              <a:gd name="connsiteY11" fmla="*/ 12987 h 5085182"/>
              <a:gd name="connsiteX12" fmla="*/ 2076450 w 7197090"/>
              <a:gd name="connsiteY12" fmla="*/ 81567 h 5085182"/>
              <a:gd name="connsiteX13" fmla="*/ 2167890 w 7197090"/>
              <a:gd name="connsiteY13" fmla="*/ 9177 h 5085182"/>
              <a:gd name="connsiteX14" fmla="*/ 2286000 w 7197090"/>
              <a:gd name="connsiteY14" fmla="*/ 77757 h 5085182"/>
              <a:gd name="connsiteX15" fmla="*/ 2369820 w 7197090"/>
              <a:gd name="connsiteY15" fmla="*/ 5367 h 5085182"/>
              <a:gd name="connsiteX16" fmla="*/ 2465070 w 7197090"/>
              <a:gd name="connsiteY16" fmla="*/ 85377 h 5085182"/>
              <a:gd name="connsiteX17" fmla="*/ 2564130 w 7197090"/>
              <a:gd name="connsiteY17" fmla="*/ 5367 h 5085182"/>
              <a:gd name="connsiteX18" fmla="*/ 2670810 w 7197090"/>
              <a:gd name="connsiteY18" fmla="*/ 85377 h 5085182"/>
              <a:gd name="connsiteX19" fmla="*/ 2750820 w 7197090"/>
              <a:gd name="connsiteY19" fmla="*/ 1557 h 5085182"/>
              <a:gd name="connsiteX20" fmla="*/ 2861310 w 7197090"/>
              <a:gd name="connsiteY20" fmla="*/ 81567 h 5085182"/>
              <a:gd name="connsiteX21" fmla="*/ 2967990 w 7197090"/>
              <a:gd name="connsiteY21" fmla="*/ 5367 h 5085182"/>
              <a:gd name="connsiteX22" fmla="*/ 3089910 w 7197090"/>
              <a:gd name="connsiteY22" fmla="*/ 73947 h 5085182"/>
              <a:gd name="connsiteX23" fmla="*/ 3181350 w 7197090"/>
              <a:gd name="connsiteY23" fmla="*/ 9177 h 5085182"/>
              <a:gd name="connsiteX24" fmla="*/ 3314700 w 7197090"/>
              <a:gd name="connsiteY24" fmla="*/ 81567 h 5085182"/>
              <a:gd name="connsiteX25" fmla="*/ 3417570 w 7197090"/>
              <a:gd name="connsiteY25" fmla="*/ 5367 h 5085182"/>
              <a:gd name="connsiteX26" fmla="*/ 3531870 w 7197090"/>
              <a:gd name="connsiteY26" fmla="*/ 77757 h 5085182"/>
              <a:gd name="connsiteX27" fmla="*/ 3646170 w 7197090"/>
              <a:gd name="connsiteY27" fmla="*/ 1557 h 5085182"/>
              <a:gd name="connsiteX28" fmla="*/ 3752850 w 7197090"/>
              <a:gd name="connsiteY28" fmla="*/ 70137 h 5085182"/>
              <a:gd name="connsiteX29" fmla="*/ 3863340 w 7197090"/>
              <a:gd name="connsiteY29" fmla="*/ 9177 h 5085182"/>
              <a:gd name="connsiteX30" fmla="*/ 3981450 w 7197090"/>
              <a:gd name="connsiteY30" fmla="*/ 70137 h 5085182"/>
              <a:gd name="connsiteX31" fmla="*/ 4088130 w 7197090"/>
              <a:gd name="connsiteY31" fmla="*/ 1557 h 5085182"/>
              <a:gd name="connsiteX32" fmla="*/ 4210050 w 7197090"/>
              <a:gd name="connsiteY32" fmla="*/ 73947 h 5085182"/>
              <a:gd name="connsiteX33" fmla="*/ 4301490 w 7197090"/>
              <a:gd name="connsiteY33" fmla="*/ 1557 h 5085182"/>
              <a:gd name="connsiteX34" fmla="*/ 4408170 w 7197090"/>
              <a:gd name="connsiteY34" fmla="*/ 81567 h 5085182"/>
              <a:gd name="connsiteX35" fmla="*/ 4511040 w 7197090"/>
              <a:gd name="connsiteY35" fmla="*/ 5367 h 5085182"/>
              <a:gd name="connsiteX36" fmla="*/ 4610100 w 7197090"/>
              <a:gd name="connsiteY36" fmla="*/ 70137 h 5085182"/>
              <a:gd name="connsiteX37" fmla="*/ 4724400 w 7197090"/>
              <a:gd name="connsiteY37" fmla="*/ 1557 h 5085182"/>
              <a:gd name="connsiteX38" fmla="*/ 4834890 w 7197090"/>
              <a:gd name="connsiteY38" fmla="*/ 81567 h 5085182"/>
              <a:gd name="connsiteX39" fmla="*/ 4953000 w 7197090"/>
              <a:gd name="connsiteY39" fmla="*/ 1557 h 5085182"/>
              <a:gd name="connsiteX40" fmla="*/ 5033010 w 7197090"/>
              <a:gd name="connsiteY40" fmla="*/ 66327 h 5085182"/>
              <a:gd name="connsiteX41" fmla="*/ 5132070 w 7197090"/>
              <a:gd name="connsiteY41" fmla="*/ 12987 h 5085182"/>
              <a:gd name="connsiteX42" fmla="*/ 5246370 w 7197090"/>
              <a:gd name="connsiteY42" fmla="*/ 81567 h 5085182"/>
              <a:gd name="connsiteX43" fmla="*/ 5345430 w 7197090"/>
              <a:gd name="connsiteY43" fmla="*/ 16797 h 5085182"/>
              <a:gd name="connsiteX44" fmla="*/ 5444490 w 7197090"/>
              <a:gd name="connsiteY44" fmla="*/ 62517 h 5085182"/>
              <a:gd name="connsiteX45" fmla="*/ 5558790 w 7197090"/>
              <a:gd name="connsiteY45" fmla="*/ 5367 h 5085182"/>
              <a:gd name="connsiteX46" fmla="*/ 5669280 w 7197090"/>
              <a:gd name="connsiteY46" fmla="*/ 70137 h 5085182"/>
              <a:gd name="connsiteX47" fmla="*/ 5764530 w 7197090"/>
              <a:gd name="connsiteY47" fmla="*/ 9177 h 5085182"/>
              <a:gd name="connsiteX48" fmla="*/ 5867400 w 7197090"/>
              <a:gd name="connsiteY48" fmla="*/ 81567 h 5085182"/>
              <a:gd name="connsiteX49" fmla="*/ 5989320 w 7197090"/>
              <a:gd name="connsiteY49" fmla="*/ 5367 h 5085182"/>
              <a:gd name="connsiteX50" fmla="*/ 6076950 w 7197090"/>
              <a:gd name="connsiteY50" fmla="*/ 73947 h 5085182"/>
              <a:gd name="connsiteX51" fmla="*/ 7197090 w 7197090"/>
              <a:gd name="connsiteY51" fmla="*/ 73947 h 5085182"/>
              <a:gd name="connsiteX52" fmla="*/ 7197090 w 7197090"/>
              <a:gd name="connsiteY52" fmla="*/ 409227 h 5085182"/>
              <a:gd name="connsiteX53" fmla="*/ 5798961 w 7197090"/>
              <a:gd name="connsiteY53" fmla="*/ 409227 h 5085182"/>
              <a:gd name="connsiteX54" fmla="*/ 5961717 w 7197090"/>
              <a:gd name="connsiteY54" fmla="*/ 412295 h 5085182"/>
              <a:gd name="connsiteX55" fmla="*/ 6156960 w 7197090"/>
              <a:gd name="connsiteY55" fmla="*/ 416847 h 5085182"/>
              <a:gd name="connsiteX56" fmla="*/ 6160770 w 7197090"/>
              <a:gd name="connsiteY56" fmla="*/ 805467 h 5085182"/>
              <a:gd name="connsiteX57" fmla="*/ 5745480 w 7197090"/>
              <a:gd name="connsiteY57" fmla="*/ 1201707 h 5085182"/>
              <a:gd name="connsiteX58" fmla="*/ 5109210 w 7197090"/>
              <a:gd name="connsiteY58" fmla="*/ 1376967 h 5085182"/>
              <a:gd name="connsiteX59" fmla="*/ 4617125 w 7197090"/>
              <a:gd name="connsiteY59" fmla="*/ 1414323 h 5085182"/>
              <a:gd name="connsiteX60" fmla="*/ 4457700 w 7197090"/>
              <a:gd name="connsiteY60" fmla="*/ 1403637 h 5085182"/>
              <a:gd name="connsiteX61" fmla="*/ 4401185 w 7197090"/>
              <a:gd name="connsiteY61" fmla="*/ 1491195 h 5085182"/>
              <a:gd name="connsiteX62" fmla="*/ 4416213 w 7197090"/>
              <a:gd name="connsiteY62" fmla="*/ 2756610 h 5085182"/>
              <a:gd name="connsiteX63" fmla="*/ 3695700 w 7197090"/>
              <a:gd name="connsiteY63" fmla="*/ 5084096 h 5085182"/>
              <a:gd name="connsiteX64" fmla="*/ 3696970 w 7197090"/>
              <a:gd name="connsiteY64" fmla="*/ 1476615 h 5085182"/>
              <a:gd name="connsiteX65" fmla="*/ 3651171 w 7197090"/>
              <a:gd name="connsiteY65" fmla="*/ 1384588 h 5085182"/>
              <a:gd name="connsiteX66" fmla="*/ 3288030 w 7197090"/>
              <a:gd name="connsiteY66" fmla="*/ 1354107 h 5085182"/>
              <a:gd name="connsiteX67" fmla="*/ 1764030 w 7197090"/>
              <a:gd name="connsiteY67" fmla="*/ 1441737 h 5085182"/>
              <a:gd name="connsiteX68" fmla="*/ 998220 w 7197090"/>
              <a:gd name="connsiteY68" fmla="*/ 1129317 h 5085182"/>
              <a:gd name="connsiteX69" fmla="*/ 746760 w 7197090"/>
              <a:gd name="connsiteY69" fmla="*/ 694977 h 5085182"/>
              <a:gd name="connsiteX70" fmla="*/ 740301 w 7197090"/>
              <a:gd name="connsiteY70" fmla="*/ 412312 h 5085182"/>
              <a:gd name="connsiteX71" fmla="*/ 739967 w 7197090"/>
              <a:gd name="connsiteY71" fmla="*/ 409227 h 5085182"/>
              <a:gd name="connsiteX72" fmla="*/ 0 w 7197090"/>
              <a:gd name="connsiteY72" fmla="*/ 409227 h 5085182"/>
              <a:gd name="connsiteX73" fmla="*/ 7620 w 7197090"/>
              <a:gd name="connsiteY73" fmla="*/ 73947 h 5085182"/>
              <a:gd name="connsiteX74" fmla="*/ 941070 w 7197090"/>
              <a:gd name="connsiteY74" fmla="*/ 73947 h 5085182"/>
              <a:gd name="connsiteX75" fmla="*/ 960120 w 7197090"/>
              <a:gd name="connsiteY75" fmla="*/ 32037 h 5085182"/>
              <a:gd name="connsiteX76" fmla="*/ 983427 w 7197090"/>
              <a:gd name="connsiteY76" fmla="*/ 1140 h 5085182"/>
              <a:gd name="connsiteX0" fmla="*/ 983427 w 7197090"/>
              <a:gd name="connsiteY0" fmla="*/ 1140 h 2788877"/>
              <a:gd name="connsiteX1" fmla="*/ 998220 w 7197090"/>
              <a:gd name="connsiteY1" fmla="*/ 1557 h 2788877"/>
              <a:gd name="connsiteX2" fmla="*/ 1104900 w 7197090"/>
              <a:gd name="connsiteY2" fmla="*/ 81567 h 2788877"/>
              <a:gd name="connsiteX3" fmla="*/ 1184910 w 7197090"/>
              <a:gd name="connsiteY3" fmla="*/ 16797 h 2788877"/>
              <a:gd name="connsiteX4" fmla="*/ 1303020 w 7197090"/>
              <a:gd name="connsiteY4" fmla="*/ 77757 h 2788877"/>
              <a:gd name="connsiteX5" fmla="*/ 1371600 w 7197090"/>
              <a:gd name="connsiteY5" fmla="*/ 5367 h 2788877"/>
              <a:gd name="connsiteX6" fmla="*/ 1527810 w 7197090"/>
              <a:gd name="connsiteY6" fmla="*/ 73947 h 2788877"/>
              <a:gd name="connsiteX7" fmla="*/ 1588770 w 7197090"/>
              <a:gd name="connsiteY7" fmla="*/ 9177 h 2788877"/>
              <a:gd name="connsiteX8" fmla="*/ 1706880 w 7197090"/>
              <a:gd name="connsiteY8" fmla="*/ 81567 h 2788877"/>
              <a:gd name="connsiteX9" fmla="*/ 1783080 w 7197090"/>
              <a:gd name="connsiteY9" fmla="*/ 9177 h 2788877"/>
              <a:gd name="connsiteX10" fmla="*/ 1893570 w 7197090"/>
              <a:gd name="connsiteY10" fmla="*/ 73947 h 2788877"/>
              <a:gd name="connsiteX11" fmla="*/ 1962150 w 7197090"/>
              <a:gd name="connsiteY11" fmla="*/ 12987 h 2788877"/>
              <a:gd name="connsiteX12" fmla="*/ 2076450 w 7197090"/>
              <a:gd name="connsiteY12" fmla="*/ 81567 h 2788877"/>
              <a:gd name="connsiteX13" fmla="*/ 2167890 w 7197090"/>
              <a:gd name="connsiteY13" fmla="*/ 9177 h 2788877"/>
              <a:gd name="connsiteX14" fmla="*/ 2286000 w 7197090"/>
              <a:gd name="connsiteY14" fmla="*/ 77757 h 2788877"/>
              <a:gd name="connsiteX15" fmla="*/ 2369820 w 7197090"/>
              <a:gd name="connsiteY15" fmla="*/ 5367 h 2788877"/>
              <a:gd name="connsiteX16" fmla="*/ 2465070 w 7197090"/>
              <a:gd name="connsiteY16" fmla="*/ 85377 h 2788877"/>
              <a:gd name="connsiteX17" fmla="*/ 2564130 w 7197090"/>
              <a:gd name="connsiteY17" fmla="*/ 5367 h 2788877"/>
              <a:gd name="connsiteX18" fmla="*/ 2670810 w 7197090"/>
              <a:gd name="connsiteY18" fmla="*/ 85377 h 2788877"/>
              <a:gd name="connsiteX19" fmla="*/ 2750820 w 7197090"/>
              <a:gd name="connsiteY19" fmla="*/ 1557 h 2788877"/>
              <a:gd name="connsiteX20" fmla="*/ 2861310 w 7197090"/>
              <a:gd name="connsiteY20" fmla="*/ 81567 h 2788877"/>
              <a:gd name="connsiteX21" fmla="*/ 2967990 w 7197090"/>
              <a:gd name="connsiteY21" fmla="*/ 5367 h 2788877"/>
              <a:gd name="connsiteX22" fmla="*/ 3089910 w 7197090"/>
              <a:gd name="connsiteY22" fmla="*/ 73947 h 2788877"/>
              <a:gd name="connsiteX23" fmla="*/ 3181350 w 7197090"/>
              <a:gd name="connsiteY23" fmla="*/ 9177 h 2788877"/>
              <a:gd name="connsiteX24" fmla="*/ 3314700 w 7197090"/>
              <a:gd name="connsiteY24" fmla="*/ 81567 h 2788877"/>
              <a:gd name="connsiteX25" fmla="*/ 3417570 w 7197090"/>
              <a:gd name="connsiteY25" fmla="*/ 5367 h 2788877"/>
              <a:gd name="connsiteX26" fmla="*/ 3531870 w 7197090"/>
              <a:gd name="connsiteY26" fmla="*/ 77757 h 2788877"/>
              <a:gd name="connsiteX27" fmla="*/ 3646170 w 7197090"/>
              <a:gd name="connsiteY27" fmla="*/ 1557 h 2788877"/>
              <a:gd name="connsiteX28" fmla="*/ 3752850 w 7197090"/>
              <a:gd name="connsiteY28" fmla="*/ 70137 h 2788877"/>
              <a:gd name="connsiteX29" fmla="*/ 3863340 w 7197090"/>
              <a:gd name="connsiteY29" fmla="*/ 9177 h 2788877"/>
              <a:gd name="connsiteX30" fmla="*/ 3981450 w 7197090"/>
              <a:gd name="connsiteY30" fmla="*/ 70137 h 2788877"/>
              <a:gd name="connsiteX31" fmla="*/ 4088130 w 7197090"/>
              <a:gd name="connsiteY31" fmla="*/ 1557 h 2788877"/>
              <a:gd name="connsiteX32" fmla="*/ 4210050 w 7197090"/>
              <a:gd name="connsiteY32" fmla="*/ 73947 h 2788877"/>
              <a:gd name="connsiteX33" fmla="*/ 4301490 w 7197090"/>
              <a:gd name="connsiteY33" fmla="*/ 1557 h 2788877"/>
              <a:gd name="connsiteX34" fmla="*/ 4408170 w 7197090"/>
              <a:gd name="connsiteY34" fmla="*/ 81567 h 2788877"/>
              <a:gd name="connsiteX35" fmla="*/ 4511040 w 7197090"/>
              <a:gd name="connsiteY35" fmla="*/ 5367 h 2788877"/>
              <a:gd name="connsiteX36" fmla="*/ 4610100 w 7197090"/>
              <a:gd name="connsiteY36" fmla="*/ 70137 h 2788877"/>
              <a:gd name="connsiteX37" fmla="*/ 4724400 w 7197090"/>
              <a:gd name="connsiteY37" fmla="*/ 1557 h 2788877"/>
              <a:gd name="connsiteX38" fmla="*/ 4834890 w 7197090"/>
              <a:gd name="connsiteY38" fmla="*/ 81567 h 2788877"/>
              <a:gd name="connsiteX39" fmla="*/ 4953000 w 7197090"/>
              <a:gd name="connsiteY39" fmla="*/ 1557 h 2788877"/>
              <a:gd name="connsiteX40" fmla="*/ 5033010 w 7197090"/>
              <a:gd name="connsiteY40" fmla="*/ 66327 h 2788877"/>
              <a:gd name="connsiteX41" fmla="*/ 5132070 w 7197090"/>
              <a:gd name="connsiteY41" fmla="*/ 12987 h 2788877"/>
              <a:gd name="connsiteX42" fmla="*/ 5246370 w 7197090"/>
              <a:gd name="connsiteY42" fmla="*/ 81567 h 2788877"/>
              <a:gd name="connsiteX43" fmla="*/ 5345430 w 7197090"/>
              <a:gd name="connsiteY43" fmla="*/ 16797 h 2788877"/>
              <a:gd name="connsiteX44" fmla="*/ 5444490 w 7197090"/>
              <a:gd name="connsiteY44" fmla="*/ 62517 h 2788877"/>
              <a:gd name="connsiteX45" fmla="*/ 5558790 w 7197090"/>
              <a:gd name="connsiteY45" fmla="*/ 5367 h 2788877"/>
              <a:gd name="connsiteX46" fmla="*/ 5669280 w 7197090"/>
              <a:gd name="connsiteY46" fmla="*/ 70137 h 2788877"/>
              <a:gd name="connsiteX47" fmla="*/ 5764530 w 7197090"/>
              <a:gd name="connsiteY47" fmla="*/ 9177 h 2788877"/>
              <a:gd name="connsiteX48" fmla="*/ 5867400 w 7197090"/>
              <a:gd name="connsiteY48" fmla="*/ 81567 h 2788877"/>
              <a:gd name="connsiteX49" fmla="*/ 5989320 w 7197090"/>
              <a:gd name="connsiteY49" fmla="*/ 5367 h 2788877"/>
              <a:gd name="connsiteX50" fmla="*/ 6076950 w 7197090"/>
              <a:gd name="connsiteY50" fmla="*/ 73947 h 2788877"/>
              <a:gd name="connsiteX51" fmla="*/ 7197090 w 7197090"/>
              <a:gd name="connsiteY51" fmla="*/ 73947 h 2788877"/>
              <a:gd name="connsiteX52" fmla="*/ 7197090 w 7197090"/>
              <a:gd name="connsiteY52" fmla="*/ 409227 h 2788877"/>
              <a:gd name="connsiteX53" fmla="*/ 5798961 w 7197090"/>
              <a:gd name="connsiteY53" fmla="*/ 409227 h 2788877"/>
              <a:gd name="connsiteX54" fmla="*/ 5961717 w 7197090"/>
              <a:gd name="connsiteY54" fmla="*/ 412295 h 2788877"/>
              <a:gd name="connsiteX55" fmla="*/ 6156960 w 7197090"/>
              <a:gd name="connsiteY55" fmla="*/ 416847 h 2788877"/>
              <a:gd name="connsiteX56" fmla="*/ 6160770 w 7197090"/>
              <a:gd name="connsiteY56" fmla="*/ 805467 h 2788877"/>
              <a:gd name="connsiteX57" fmla="*/ 5745480 w 7197090"/>
              <a:gd name="connsiteY57" fmla="*/ 1201707 h 2788877"/>
              <a:gd name="connsiteX58" fmla="*/ 5109210 w 7197090"/>
              <a:gd name="connsiteY58" fmla="*/ 1376967 h 2788877"/>
              <a:gd name="connsiteX59" fmla="*/ 4617125 w 7197090"/>
              <a:gd name="connsiteY59" fmla="*/ 1414323 h 2788877"/>
              <a:gd name="connsiteX60" fmla="*/ 4457700 w 7197090"/>
              <a:gd name="connsiteY60" fmla="*/ 1403637 h 2788877"/>
              <a:gd name="connsiteX61" fmla="*/ 4401185 w 7197090"/>
              <a:gd name="connsiteY61" fmla="*/ 1491195 h 2788877"/>
              <a:gd name="connsiteX62" fmla="*/ 4416213 w 7197090"/>
              <a:gd name="connsiteY62" fmla="*/ 2756610 h 2788877"/>
              <a:gd name="connsiteX63" fmla="*/ 3712633 w 7197090"/>
              <a:gd name="connsiteY63" fmla="*/ 2713429 h 2788877"/>
              <a:gd name="connsiteX64" fmla="*/ 3696970 w 7197090"/>
              <a:gd name="connsiteY64" fmla="*/ 1476615 h 2788877"/>
              <a:gd name="connsiteX65" fmla="*/ 3651171 w 7197090"/>
              <a:gd name="connsiteY65" fmla="*/ 1384588 h 2788877"/>
              <a:gd name="connsiteX66" fmla="*/ 3288030 w 7197090"/>
              <a:gd name="connsiteY66" fmla="*/ 1354107 h 2788877"/>
              <a:gd name="connsiteX67" fmla="*/ 1764030 w 7197090"/>
              <a:gd name="connsiteY67" fmla="*/ 1441737 h 2788877"/>
              <a:gd name="connsiteX68" fmla="*/ 998220 w 7197090"/>
              <a:gd name="connsiteY68" fmla="*/ 1129317 h 2788877"/>
              <a:gd name="connsiteX69" fmla="*/ 746760 w 7197090"/>
              <a:gd name="connsiteY69" fmla="*/ 694977 h 2788877"/>
              <a:gd name="connsiteX70" fmla="*/ 740301 w 7197090"/>
              <a:gd name="connsiteY70" fmla="*/ 412312 h 2788877"/>
              <a:gd name="connsiteX71" fmla="*/ 739967 w 7197090"/>
              <a:gd name="connsiteY71" fmla="*/ 409227 h 2788877"/>
              <a:gd name="connsiteX72" fmla="*/ 0 w 7197090"/>
              <a:gd name="connsiteY72" fmla="*/ 409227 h 2788877"/>
              <a:gd name="connsiteX73" fmla="*/ 7620 w 7197090"/>
              <a:gd name="connsiteY73" fmla="*/ 73947 h 2788877"/>
              <a:gd name="connsiteX74" fmla="*/ 941070 w 7197090"/>
              <a:gd name="connsiteY74" fmla="*/ 73947 h 2788877"/>
              <a:gd name="connsiteX75" fmla="*/ 960120 w 7197090"/>
              <a:gd name="connsiteY75" fmla="*/ 32037 h 2788877"/>
              <a:gd name="connsiteX76" fmla="*/ 983427 w 7197090"/>
              <a:gd name="connsiteY76" fmla="*/ 1140 h 2788877"/>
              <a:gd name="connsiteX0" fmla="*/ 983427 w 7197090"/>
              <a:gd name="connsiteY0" fmla="*/ 1140 h 2788877"/>
              <a:gd name="connsiteX1" fmla="*/ 998220 w 7197090"/>
              <a:gd name="connsiteY1" fmla="*/ 1557 h 2788877"/>
              <a:gd name="connsiteX2" fmla="*/ 1104900 w 7197090"/>
              <a:gd name="connsiteY2" fmla="*/ 81567 h 2788877"/>
              <a:gd name="connsiteX3" fmla="*/ 1184910 w 7197090"/>
              <a:gd name="connsiteY3" fmla="*/ 16797 h 2788877"/>
              <a:gd name="connsiteX4" fmla="*/ 1303020 w 7197090"/>
              <a:gd name="connsiteY4" fmla="*/ 77757 h 2788877"/>
              <a:gd name="connsiteX5" fmla="*/ 1371600 w 7197090"/>
              <a:gd name="connsiteY5" fmla="*/ 5367 h 2788877"/>
              <a:gd name="connsiteX6" fmla="*/ 1527810 w 7197090"/>
              <a:gd name="connsiteY6" fmla="*/ 73947 h 2788877"/>
              <a:gd name="connsiteX7" fmla="*/ 1588770 w 7197090"/>
              <a:gd name="connsiteY7" fmla="*/ 9177 h 2788877"/>
              <a:gd name="connsiteX8" fmla="*/ 1706880 w 7197090"/>
              <a:gd name="connsiteY8" fmla="*/ 81567 h 2788877"/>
              <a:gd name="connsiteX9" fmla="*/ 1783080 w 7197090"/>
              <a:gd name="connsiteY9" fmla="*/ 9177 h 2788877"/>
              <a:gd name="connsiteX10" fmla="*/ 1893570 w 7197090"/>
              <a:gd name="connsiteY10" fmla="*/ 73947 h 2788877"/>
              <a:gd name="connsiteX11" fmla="*/ 1962150 w 7197090"/>
              <a:gd name="connsiteY11" fmla="*/ 12987 h 2788877"/>
              <a:gd name="connsiteX12" fmla="*/ 2076450 w 7197090"/>
              <a:gd name="connsiteY12" fmla="*/ 81567 h 2788877"/>
              <a:gd name="connsiteX13" fmla="*/ 2167890 w 7197090"/>
              <a:gd name="connsiteY13" fmla="*/ 9177 h 2788877"/>
              <a:gd name="connsiteX14" fmla="*/ 2286000 w 7197090"/>
              <a:gd name="connsiteY14" fmla="*/ 77757 h 2788877"/>
              <a:gd name="connsiteX15" fmla="*/ 2369820 w 7197090"/>
              <a:gd name="connsiteY15" fmla="*/ 5367 h 2788877"/>
              <a:gd name="connsiteX16" fmla="*/ 2465070 w 7197090"/>
              <a:gd name="connsiteY16" fmla="*/ 85377 h 2788877"/>
              <a:gd name="connsiteX17" fmla="*/ 2564130 w 7197090"/>
              <a:gd name="connsiteY17" fmla="*/ 5367 h 2788877"/>
              <a:gd name="connsiteX18" fmla="*/ 2670810 w 7197090"/>
              <a:gd name="connsiteY18" fmla="*/ 85377 h 2788877"/>
              <a:gd name="connsiteX19" fmla="*/ 2750820 w 7197090"/>
              <a:gd name="connsiteY19" fmla="*/ 1557 h 2788877"/>
              <a:gd name="connsiteX20" fmla="*/ 2861310 w 7197090"/>
              <a:gd name="connsiteY20" fmla="*/ 81567 h 2788877"/>
              <a:gd name="connsiteX21" fmla="*/ 2967990 w 7197090"/>
              <a:gd name="connsiteY21" fmla="*/ 5367 h 2788877"/>
              <a:gd name="connsiteX22" fmla="*/ 3089910 w 7197090"/>
              <a:gd name="connsiteY22" fmla="*/ 73947 h 2788877"/>
              <a:gd name="connsiteX23" fmla="*/ 3181350 w 7197090"/>
              <a:gd name="connsiteY23" fmla="*/ 9177 h 2788877"/>
              <a:gd name="connsiteX24" fmla="*/ 3314700 w 7197090"/>
              <a:gd name="connsiteY24" fmla="*/ 81567 h 2788877"/>
              <a:gd name="connsiteX25" fmla="*/ 3417570 w 7197090"/>
              <a:gd name="connsiteY25" fmla="*/ 5367 h 2788877"/>
              <a:gd name="connsiteX26" fmla="*/ 3531870 w 7197090"/>
              <a:gd name="connsiteY26" fmla="*/ 77757 h 2788877"/>
              <a:gd name="connsiteX27" fmla="*/ 3646170 w 7197090"/>
              <a:gd name="connsiteY27" fmla="*/ 1557 h 2788877"/>
              <a:gd name="connsiteX28" fmla="*/ 3752850 w 7197090"/>
              <a:gd name="connsiteY28" fmla="*/ 70137 h 2788877"/>
              <a:gd name="connsiteX29" fmla="*/ 3863340 w 7197090"/>
              <a:gd name="connsiteY29" fmla="*/ 9177 h 2788877"/>
              <a:gd name="connsiteX30" fmla="*/ 3981450 w 7197090"/>
              <a:gd name="connsiteY30" fmla="*/ 70137 h 2788877"/>
              <a:gd name="connsiteX31" fmla="*/ 4088130 w 7197090"/>
              <a:gd name="connsiteY31" fmla="*/ 1557 h 2788877"/>
              <a:gd name="connsiteX32" fmla="*/ 4210050 w 7197090"/>
              <a:gd name="connsiteY32" fmla="*/ 73947 h 2788877"/>
              <a:gd name="connsiteX33" fmla="*/ 4301490 w 7197090"/>
              <a:gd name="connsiteY33" fmla="*/ 1557 h 2788877"/>
              <a:gd name="connsiteX34" fmla="*/ 4408170 w 7197090"/>
              <a:gd name="connsiteY34" fmla="*/ 81567 h 2788877"/>
              <a:gd name="connsiteX35" fmla="*/ 4511040 w 7197090"/>
              <a:gd name="connsiteY35" fmla="*/ 5367 h 2788877"/>
              <a:gd name="connsiteX36" fmla="*/ 4610100 w 7197090"/>
              <a:gd name="connsiteY36" fmla="*/ 70137 h 2788877"/>
              <a:gd name="connsiteX37" fmla="*/ 4724400 w 7197090"/>
              <a:gd name="connsiteY37" fmla="*/ 1557 h 2788877"/>
              <a:gd name="connsiteX38" fmla="*/ 4834890 w 7197090"/>
              <a:gd name="connsiteY38" fmla="*/ 81567 h 2788877"/>
              <a:gd name="connsiteX39" fmla="*/ 4953000 w 7197090"/>
              <a:gd name="connsiteY39" fmla="*/ 1557 h 2788877"/>
              <a:gd name="connsiteX40" fmla="*/ 5033010 w 7197090"/>
              <a:gd name="connsiteY40" fmla="*/ 66327 h 2788877"/>
              <a:gd name="connsiteX41" fmla="*/ 5132070 w 7197090"/>
              <a:gd name="connsiteY41" fmla="*/ 12987 h 2788877"/>
              <a:gd name="connsiteX42" fmla="*/ 5246370 w 7197090"/>
              <a:gd name="connsiteY42" fmla="*/ 81567 h 2788877"/>
              <a:gd name="connsiteX43" fmla="*/ 5345430 w 7197090"/>
              <a:gd name="connsiteY43" fmla="*/ 16797 h 2788877"/>
              <a:gd name="connsiteX44" fmla="*/ 5444490 w 7197090"/>
              <a:gd name="connsiteY44" fmla="*/ 62517 h 2788877"/>
              <a:gd name="connsiteX45" fmla="*/ 5558790 w 7197090"/>
              <a:gd name="connsiteY45" fmla="*/ 5367 h 2788877"/>
              <a:gd name="connsiteX46" fmla="*/ 5669280 w 7197090"/>
              <a:gd name="connsiteY46" fmla="*/ 70137 h 2788877"/>
              <a:gd name="connsiteX47" fmla="*/ 5764530 w 7197090"/>
              <a:gd name="connsiteY47" fmla="*/ 9177 h 2788877"/>
              <a:gd name="connsiteX48" fmla="*/ 5867400 w 7197090"/>
              <a:gd name="connsiteY48" fmla="*/ 81567 h 2788877"/>
              <a:gd name="connsiteX49" fmla="*/ 5989320 w 7197090"/>
              <a:gd name="connsiteY49" fmla="*/ 5367 h 2788877"/>
              <a:gd name="connsiteX50" fmla="*/ 6076950 w 7197090"/>
              <a:gd name="connsiteY50" fmla="*/ 73947 h 2788877"/>
              <a:gd name="connsiteX51" fmla="*/ 7197090 w 7197090"/>
              <a:gd name="connsiteY51" fmla="*/ 73947 h 2788877"/>
              <a:gd name="connsiteX52" fmla="*/ 7197090 w 7197090"/>
              <a:gd name="connsiteY52" fmla="*/ 409227 h 2788877"/>
              <a:gd name="connsiteX53" fmla="*/ 5798961 w 7197090"/>
              <a:gd name="connsiteY53" fmla="*/ 409227 h 2788877"/>
              <a:gd name="connsiteX54" fmla="*/ 5961717 w 7197090"/>
              <a:gd name="connsiteY54" fmla="*/ 412295 h 2788877"/>
              <a:gd name="connsiteX55" fmla="*/ 6156960 w 7197090"/>
              <a:gd name="connsiteY55" fmla="*/ 416847 h 2788877"/>
              <a:gd name="connsiteX56" fmla="*/ 6160770 w 7197090"/>
              <a:gd name="connsiteY56" fmla="*/ 805467 h 2788877"/>
              <a:gd name="connsiteX57" fmla="*/ 5745480 w 7197090"/>
              <a:gd name="connsiteY57" fmla="*/ 1201707 h 2788877"/>
              <a:gd name="connsiteX58" fmla="*/ 5109210 w 7197090"/>
              <a:gd name="connsiteY58" fmla="*/ 1376967 h 2788877"/>
              <a:gd name="connsiteX59" fmla="*/ 4877475 w 7197090"/>
              <a:gd name="connsiteY59" fmla="*/ 1407973 h 2788877"/>
              <a:gd name="connsiteX60" fmla="*/ 4457700 w 7197090"/>
              <a:gd name="connsiteY60" fmla="*/ 1403637 h 2788877"/>
              <a:gd name="connsiteX61" fmla="*/ 4401185 w 7197090"/>
              <a:gd name="connsiteY61" fmla="*/ 1491195 h 2788877"/>
              <a:gd name="connsiteX62" fmla="*/ 4416213 w 7197090"/>
              <a:gd name="connsiteY62" fmla="*/ 2756610 h 2788877"/>
              <a:gd name="connsiteX63" fmla="*/ 3712633 w 7197090"/>
              <a:gd name="connsiteY63" fmla="*/ 2713429 h 2788877"/>
              <a:gd name="connsiteX64" fmla="*/ 3696970 w 7197090"/>
              <a:gd name="connsiteY64" fmla="*/ 1476615 h 2788877"/>
              <a:gd name="connsiteX65" fmla="*/ 3651171 w 7197090"/>
              <a:gd name="connsiteY65" fmla="*/ 1384588 h 2788877"/>
              <a:gd name="connsiteX66" fmla="*/ 3288030 w 7197090"/>
              <a:gd name="connsiteY66" fmla="*/ 1354107 h 2788877"/>
              <a:gd name="connsiteX67" fmla="*/ 1764030 w 7197090"/>
              <a:gd name="connsiteY67" fmla="*/ 1441737 h 2788877"/>
              <a:gd name="connsiteX68" fmla="*/ 998220 w 7197090"/>
              <a:gd name="connsiteY68" fmla="*/ 1129317 h 2788877"/>
              <a:gd name="connsiteX69" fmla="*/ 746760 w 7197090"/>
              <a:gd name="connsiteY69" fmla="*/ 694977 h 2788877"/>
              <a:gd name="connsiteX70" fmla="*/ 740301 w 7197090"/>
              <a:gd name="connsiteY70" fmla="*/ 412312 h 2788877"/>
              <a:gd name="connsiteX71" fmla="*/ 739967 w 7197090"/>
              <a:gd name="connsiteY71" fmla="*/ 409227 h 2788877"/>
              <a:gd name="connsiteX72" fmla="*/ 0 w 7197090"/>
              <a:gd name="connsiteY72" fmla="*/ 409227 h 2788877"/>
              <a:gd name="connsiteX73" fmla="*/ 7620 w 7197090"/>
              <a:gd name="connsiteY73" fmla="*/ 73947 h 2788877"/>
              <a:gd name="connsiteX74" fmla="*/ 941070 w 7197090"/>
              <a:gd name="connsiteY74" fmla="*/ 73947 h 2788877"/>
              <a:gd name="connsiteX75" fmla="*/ 960120 w 7197090"/>
              <a:gd name="connsiteY75" fmla="*/ 32037 h 2788877"/>
              <a:gd name="connsiteX76" fmla="*/ 983427 w 7197090"/>
              <a:gd name="connsiteY76" fmla="*/ 1140 h 2788877"/>
              <a:gd name="connsiteX0" fmla="*/ 983427 w 7197090"/>
              <a:gd name="connsiteY0" fmla="*/ 1140 h 2788877"/>
              <a:gd name="connsiteX1" fmla="*/ 998220 w 7197090"/>
              <a:gd name="connsiteY1" fmla="*/ 1557 h 2788877"/>
              <a:gd name="connsiteX2" fmla="*/ 1104900 w 7197090"/>
              <a:gd name="connsiteY2" fmla="*/ 81567 h 2788877"/>
              <a:gd name="connsiteX3" fmla="*/ 1184910 w 7197090"/>
              <a:gd name="connsiteY3" fmla="*/ 16797 h 2788877"/>
              <a:gd name="connsiteX4" fmla="*/ 1303020 w 7197090"/>
              <a:gd name="connsiteY4" fmla="*/ 77757 h 2788877"/>
              <a:gd name="connsiteX5" fmla="*/ 1371600 w 7197090"/>
              <a:gd name="connsiteY5" fmla="*/ 5367 h 2788877"/>
              <a:gd name="connsiteX6" fmla="*/ 1527810 w 7197090"/>
              <a:gd name="connsiteY6" fmla="*/ 73947 h 2788877"/>
              <a:gd name="connsiteX7" fmla="*/ 1588770 w 7197090"/>
              <a:gd name="connsiteY7" fmla="*/ 9177 h 2788877"/>
              <a:gd name="connsiteX8" fmla="*/ 1706880 w 7197090"/>
              <a:gd name="connsiteY8" fmla="*/ 81567 h 2788877"/>
              <a:gd name="connsiteX9" fmla="*/ 1783080 w 7197090"/>
              <a:gd name="connsiteY9" fmla="*/ 9177 h 2788877"/>
              <a:gd name="connsiteX10" fmla="*/ 1893570 w 7197090"/>
              <a:gd name="connsiteY10" fmla="*/ 73947 h 2788877"/>
              <a:gd name="connsiteX11" fmla="*/ 1962150 w 7197090"/>
              <a:gd name="connsiteY11" fmla="*/ 12987 h 2788877"/>
              <a:gd name="connsiteX12" fmla="*/ 2076450 w 7197090"/>
              <a:gd name="connsiteY12" fmla="*/ 81567 h 2788877"/>
              <a:gd name="connsiteX13" fmla="*/ 2167890 w 7197090"/>
              <a:gd name="connsiteY13" fmla="*/ 9177 h 2788877"/>
              <a:gd name="connsiteX14" fmla="*/ 2286000 w 7197090"/>
              <a:gd name="connsiteY14" fmla="*/ 77757 h 2788877"/>
              <a:gd name="connsiteX15" fmla="*/ 2369820 w 7197090"/>
              <a:gd name="connsiteY15" fmla="*/ 5367 h 2788877"/>
              <a:gd name="connsiteX16" fmla="*/ 2465070 w 7197090"/>
              <a:gd name="connsiteY16" fmla="*/ 85377 h 2788877"/>
              <a:gd name="connsiteX17" fmla="*/ 2564130 w 7197090"/>
              <a:gd name="connsiteY17" fmla="*/ 5367 h 2788877"/>
              <a:gd name="connsiteX18" fmla="*/ 2670810 w 7197090"/>
              <a:gd name="connsiteY18" fmla="*/ 85377 h 2788877"/>
              <a:gd name="connsiteX19" fmla="*/ 2750820 w 7197090"/>
              <a:gd name="connsiteY19" fmla="*/ 1557 h 2788877"/>
              <a:gd name="connsiteX20" fmla="*/ 2861310 w 7197090"/>
              <a:gd name="connsiteY20" fmla="*/ 81567 h 2788877"/>
              <a:gd name="connsiteX21" fmla="*/ 2967990 w 7197090"/>
              <a:gd name="connsiteY21" fmla="*/ 5367 h 2788877"/>
              <a:gd name="connsiteX22" fmla="*/ 3089910 w 7197090"/>
              <a:gd name="connsiteY22" fmla="*/ 73947 h 2788877"/>
              <a:gd name="connsiteX23" fmla="*/ 3181350 w 7197090"/>
              <a:gd name="connsiteY23" fmla="*/ 9177 h 2788877"/>
              <a:gd name="connsiteX24" fmla="*/ 3314700 w 7197090"/>
              <a:gd name="connsiteY24" fmla="*/ 81567 h 2788877"/>
              <a:gd name="connsiteX25" fmla="*/ 3417570 w 7197090"/>
              <a:gd name="connsiteY25" fmla="*/ 5367 h 2788877"/>
              <a:gd name="connsiteX26" fmla="*/ 3531870 w 7197090"/>
              <a:gd name="connsiteY26" fmla="*/ 77757 h 2788877"/>
              <a:gd name="connsiteX27" fmla="*/ 3646170 w 7197090"/>
              <a:gd name="connsiteY27" fmla="*/ 1557 h 2788877"/>
              <a:gd name="connsiteX28" fmla="*/ 3752850 w 7197090"/>
              <a:gd name="connsiteY28" fmla="*/ 70137 h 2788877"/>
              <a:gd name="connsiteX29" fmla="*/ 3863340 w 7197090"/>
              <a:gd name="connsiteY29" fmla="*/ 9177 h 2788877"/>
              <a:gd name="connsiteX30" fmla="*/ 3981450 w 7197090"/>
              <a:gd name="connsiteY30" fmla="*/ 70137 h 2788877"/>
              <a:gd name="connsiteX31" fmla="*/ 4088130 w 7197090"/>
              <a:gd name="connsiteY31" fmla="*/ 1557 h 2788877"/>
              <a:gd name="connsiteX32" fmla="*/ 4210050 w 7197090"/>
              <a:gd name="connsiteY32" fmla="*/ 73947 h 2788877"/>
              <a:gd name="connsiteX33" fmla="*/ 4301490 w 7197090"/>
              <a:gd name="connsiteY33" fmla="*/ 1557 h 2788877"/>
              <a:gd name="connsiteX34" fmla="*/ 4408170 w 7197090"/>
              <a:gd name="connsiteY34" fmla="*/ 81567 h 2788877"/>
              <a:gd name="connsiteX35" fmla="*/ 4511040 w 7197090"/>
              <a:gd name="connsiteY35" fmla="*/ 5367 h 2788877"/>
              <a:gd name="connsiteX36" fmla="*/ 4610100 w 7197090"/>
              <a:gd name="connsiteY36" fmla="*/ 70137 h 2788877"/>
              <a:gd name="connsiteX37" fmla="*/ 4724400 w 7197090"/>
              <a:gd name="connsiteY37" fmla="*/ 1557 h 2788877"/>
              <a:gd name="connsiteX38" fmla="*/ 4834890 w 7197090"/>
              <a:gd name="connsiteY38" fmla="*/ 81567 h 2788877"/>
              <a:gd name="connsiteX39" fmla="*/ 4953000 w 7197090"/>
              <a:gd name="connsiteY39" fmla="*/ 1557 h 2788877"/>
              <a:gd name="connsiteX40" fmla="*/ 5033010 w 7197090"/>
              <a:gd name="connsiteY40" fmla="*/ 66327 h 2788877"/>
              <a:gd name="connsiteX41" fmla="*/ 5132070 w 7197090"/>
              <a:gd name="connsiteY41" fmla="*/ 12987 h 2788877"/>
              <a:gd name="connsiteX42" fmla="*/ 5246370 w 7197090"/>
              <a:gd name="connsiteY42" fmla="*/ 81567 h 2788877"/>
              <a:gd name="connsiteX43" fmla="*/ 5345430 w 7197090"/>
              <a:gd name="connsiteY43" fmla="*/ 16797 h 2788877"/>
              <a:gd name="connsiteX44" fmla="*/ 5444490 w 7197090"/>
              <a:gd name="connsiteY44" fmla="*/ 62517 h 2788877"/>
              <a:gd name="connsiteX45" fmla="*/ 5558790 w 7197090"/>
              <a:gd name="connsiteY45" fmla="*/ 5367 h 2788877"/>
              <a:gd name="connsiteX46" fmla="*/ 5669280 w 7197090"/>
              <a:gd name="connsiteY46" fmla="*/ 70137 h 2788877"/>
              <a:gd name="connsiteX47" fmla="*/ 5764530 w 7197090"/>
              <a:gd name="connsiteY47" fmla="*/ 9177 h 2788877"/>
              <a:gd name="connsiteX48" fmla="*/ 5867400 w 7197090"/>
              <a:gd name="connsiteY48" fmla="*/ 81567 h 2788877"/>
              <a:gd name="connsiteX49" fmla="*/ 5989320 w 7197090"/>
              <a:gd name="connsiteY49" fmla="*/ 5367 h 2788877"/>
              <a:gd name="connsiteX50" fmla="*/ 6076950 w 7197090"/>
              <a:gd name="connsiteY50" fmla="*/ 73947 h 2788877"/>
              <a:gd name="connsiteX51" fmla="*/ 7197090 w 7197090"/>
              <a:gd name="connsiteY51" fmla="*/ 73947 h 2788877"/>
              <a:gd name="connsiteX52" fmla="*/ 7197090 w 7197090"/>
              <a:gd name="connsiteY52" fmla="*/ 409227 h 2788877"/>
              <a:gd name="connsiteX53" fmla="*/ 5798961 w 7197090"/>
              <a:gd name="connsiteY53" fmla="*/ 409227 h 2788877"/>
              <a:gd name="connsiteX54" fmla="*/ 5961717 w 7197090"/>
              <a:gd name="connsiteY54" fmla="*/ 412295 h 2788877"/>
              <a:gd name="connsiteX55" fmla="*/ 6156960 w 7197090"/>
              <a:gd name="connsiteY55" fmla="*/ 416847 h 2788877"/>
              <a:gd name="connsiteX56" fmla="*/ 6160770 w 7197090"/>
              <a:gd name="connsiteY56" fmla="*/ 805467 h 2788877"/>
              <a:gd name="connsiteX57" fmla="*/ 5745480 w 7197090"/>
              <a:gd name="connsiteY57" fmla="*/ 1201707 h 2788877"/>
              <a:gd name="connsiteX58" fmla="*/ 5109210 w 7197090"/>
              <a:gd name="connsiteY58" fmla="*/ 1376967 h 2788877"/>
              <a:gd name="connsiteX59" fmla="*/ 4877475 w 7197090"/>
              <a:gd name="connsiteY59" fmla="*/ 1407973 h 2788877"/>
              <a:gd name="connsiteX60" fmla="*/ 4651375 w 7197090"/>
              <a:gd name="connsiteY60" fmla="*/ 1416337 h 2788877"/>
              <a:gd name="connsiteX61" fmla="*/ 4401185 w 7197090"/>
              <a:gd name="connsiteY61" fmla="*/ 1491195 h 2788877"/>
              <a:gd name="connsiteX62" fmla="*/ 4416213 w 7197090"/>
              <a:gd name="connsiteY62" fmla="*/ 2756610 h 2788877"/>
              <a:gd name="connsiteX63" fmla="*/ 3712633 w 7197090"/>
              <a:gd name="connsiteY63" fmla="*/ 2713429 h 2788877"/>
              <a:gd name="connsiteX64" fmla="*/ 3696970 w 7197090"/>
              <a:gd name="connsiteY64" fmla="*/ 1476615 h 2788877"/>
              <a:gd name="connsiteX65" fmla="*/ 3651171 w 7197090"/>
              <a:gd name="connsiteY65" fmla="*/ 1384588 h 2788877"/>
              <a:gd name="connsiteX66" fmla="*/ 3288030 w 7197090"/>
              <a:gd name="connsiteY66" fmla="*/ 1354107 h 2788877"/>
              <a:gd name="connsiteX67" fmla="*/ 1764030 w 7197090"/>
              <a:gd name="connsiteY67" fmla="*/ 1441737 h 2788877"/>
              <a:gd name="connsiteX68" fmla="*/ 998220 w 7197090"/>
              <a:gd name="connsiteY68" fmla="*/ 1129317 h 2788877"/>
              <a:gd name="connsiteX69" fmla="*/ 746760 w 7197090"/>
              <a:gd name="connsiteY69" fmla="*/ 694977 h 2788877"/>
              <a:gd name="connsiteX70" fmla="*/ 740301 w 7197090"/>
              <a:gd name="connsiteY70" fmla="*/ 412312 h 2788877"/>
              <a:gd name="connsiteX71" fmla="*/ 739967 w 7197090"/>
              <a:gd name="connsiteY71" fmla="*/ 409227 h 2788877"/>
              <a:gd name="connsiteX72" fmla="*/ 0 w 7197090"/>
              <a:gd name="connsiteY72" fmla="*/ 409227 h 2788877"/>
              <a:gd name="connsiteX73" fmla="*/ 7620 w 7197090"/>
              <a:gd name="connsiteY73" fmla="*/ 73947 h 2788877"/>
              <a:gd name="connsiteX74" fmla="*/ 941070 w 7197090"/>
              <a:gd name="connsiteY74" fmla="*/ 73947 h 2788877"/>
              <a:gd name="connsiteX75" fmla="*/ 960120 w 7197090"/>
              <a:gd name="connsiteY75" fmla="*/ 32037 h 2788877"/>
              <a:gd name="connsiteX76" fmla="*/ 983427 w 7197090"/>
              <a:gd name="connsiteY76" fmla="*/ 1140 h 2788877"/>
              <a:gd name="connsiteX0" fmla="*/ 983427 w 7197090"/>
              <a:gd name="connsiteY0" fmla="*/ 1140 h 2788877"/>
              <a:gd name="connsiteX1" fmla="*/ 998220 w 7197090"/>
              <a:gd name="connsiteY1" fmla="*/ 1557 h 2788877"/>
              <a:gd name="connsiteX2" fmla="*/ 1104900 w 7197090"/>
              <a:gd name="connsiteY2" fmla="*/ 81567 h 2788877"/>
              <a:gd name="connsiteX3" fmla="*/ 1184910 w 7197090"/>
              <a:gd name="connsiteY3" fmla="*/ 16797 h 2788877"/>
              <a:gd name="connsiteX4" fmla="*/ 1303020 w 7197090"/>
              <a:gd name="connsiteY4" fmla="*/ 77757 h 2788877"/>
              <a:gd name="connsiteX5" fmla="*/ 1371600 w 7197090"/>
              <a:gd name="connsiteY5" fmla="*/ 5367 h 2788877"/>
              <a:gd name="connsiteX6" fmla="*/ 1527810 w 7197090"/>
              <a:gd name="connsiteY6" fmla="*/ 73947 h 2788877"/>
              <a:gd name="connsiteX7" fmla="*/ 1588770 w 7197090"/>
              <a:gd name="connsiteY7" fmla="*/ 9177 h 2788877"/>
              <a:gd name="connsiteX8" fmla="*/ 1706880 w 7197090"/>
              <a:gd name="connsiteY8" fmla="*/ 81567 h 2788877"/>
              <a:gd name="connsiteX9" fmla="*/ 1783080 w 7197090"/>
              <a:gd name="connsiteY9" fmla="*/ 9177 h 2788877"/>
              <a:gd name="connsiteX10" fmla="*/ 1893570 w 7197090"/>
              <a:gd name="connsiteY10" fmla="*/ 73947 h 2788877"/>
              <a:gd name="connsiteX11" fmla="*/ 1962150 w 7197090"/>
              <a:gd name="connsiteY11" fmla="*/ 12987 h 2788877"/>
              <a:gd name="connsiteX12" fmla="*/ 2076450 w 7197090"/>
              <a:gd name="connsiteY12" fmla="*/ 81567 h 2788877"/>
              <a:gd name="connsiteX13" fmla="*/ 2167890 w 7197090"/>
              <a:gd name="connsiteY13" fmla="*/ 9177 h 2788877"/>
              <a:gd name="connsiteX14" fmla="*/ 2286000 w 7197090"/>
              <a:gd name="connsiteY14" fmla="*/ 77757 h 2788877"/>
              <a:gd name="connsiteX15" fmla="*/ 2369820 w 7197090"/>
              <a:gd name="connsiteY15" fmla="*/ 5367 h 2788877"/>
              <a:gd name="connsiteX16" fmla="*/ 2465070 w 7197090"/>
              <a:gd name="connsiteY16" fmla="*/ 85377 h 2788877"/>
              <a:gd name="connsiteX17" fmla="*/ 2564130 w 7197090"/>
              <a:gd name="connsiteY17" fmla="*/ 5367 h 2788877"/>
              <a:gd name="connsiteX18" fmla="*/ 2670810 w 7197090"/>
              <a:gd name="connsiteY18" fmla="*/ 85377 h 2788877"/>
              <a:gd name="connsiteX19" fmla="*/ 2750820 w 7197090"/>
              <a:gd name="connsiteY19" fmla="*/ 1557 h 2788877"/>
              <a:gd name="connsiteX20" fmla="*/ 2861310 w 7197090"/>
              <a:gd name="connsiteY20" fmla="*/ 81567 h 2788877"/>
              <a:gd name="connsiteX21" fmla="*/ 2967990 w 7197090"/>
              <a:gd name="connsiteY21" fmla="*/ 5367 h 2788877"/>
              <a:gd name="connsiteX22" fmla="*/ 3089910 w 7197090"/>
              <a:gd name="connsiteY22" fmla="*/ 73947 h 2788877"/>
              <a:gd name="connsiteX23" fmla="*/ 3181350 w 7197090"/>
              <a:gd name="connsiteY23" fmla="*/ 9177 h 2788877"/>
              <a:gd name="connsiteX24" fmla="*/ 3314700 w 7197090"/>
              <a:gd name="connsiteY24" fmla="*/ 81567 h 2788877"/>
              <a:gd name="connsiteX25" fmla="*/ 3417570 w 7197090"/>
              <a:gd name="connsiteY25" fmla="*/ 5367 h 2788877"/>
              <a:gd name="connsiteX26" fmla="*/ 3531870 w 7197090"/>
              <a:gd name="connsiteY26" fmla="*/ 77757 h 2788877"/>
              <a:gd name="connsiteX27" fmla="*/ 3646170 w 7197090"/>
              <a:gd name="connsiteY27" fmla="*/ 1557 h 2788877"/>
              <a:gd name="connsiteX28" fmla="*/ 3752850 w 7197090"/>
              <a:gd name="connsiteY28" fmla="*/ 70137 h 2788877"/>
              <a:gd name="connsiteX29" fmla="*/ 3863340 w 7197090"/>
              <a:gd name="connsiteY29" fmla="*/ 9177 h 2788877"/>
              <a:gd name="connsiteX30" fmla="*/ 3981450 w 7197090"/>
              <a:gd name="connsiteY30" fmla="*/ 70137 h 2788877"/>
              <a:gd name="connsiteX31" fmla="*/ 4088130 w 7197090"/>
              <a:gd name="connsiteY31" fmla="*/ 1557 h 2788877"/>
              <a:gd name="connsiteX32" fmla="*/ 4210050 w 7197090"/>
              <a:gd name="connsiteY32" fmla="*/ 73947 h 2788877"/>
              <a:gd name="connsiteX33" fmla="*/ 4301490 w 7197090"/>
              <a:gd name="connsiteY33" fmla="*/ 1557 h 2788877"/>
              <a:gd name="connsiteX34" fmla="*/ 4408170 w 7197090"/>
              <a:gd name="connsiteY34" fmla="*/ 81567 h 2788877"/>
              <a:gd name="connsiteX35" fmla="*/ 4511040 w 7197090"/>
              <a:gd name="connsiteY35" fmla="*/ 5367 h 2788877"/>
              <a:gd name="connsiteX36" fmla="*/ 4610100 w 7197090"/>
              <a:gd name="connsiteY36" fmla="*/ 70137 h 2788877"/>
              <a:gd name="connsiteX37" fmla="*/ 4724400 w 7197090"/>
              <a:gd name="connsiteY37" fmla="*/ 1557 h 2788877"/>
              <a:gd name="connsiteX38" fmla="*/ 4834890 w 7197090"/>
              <a:gd name="connsiteY38" fmla="*/ 81567 h 2788877"/>
              <a:gd name="connsiteX39" fmla="*/ 4953000 w 7197090"/>
              <a:gd name="connsiteY39" fmla="*/ 1557 h 2788877"/>
              <a:gd name="connsiteX40" fmla="*/ 5033010 w 7197090"/>
              <a:gd name="connsiteY40" fmla="*/ 66327 h 2788877"/>
              <a:gd name="connsiteX41" fmla="*/ 5132070 w 7197090"/>
              <a:gd name="connsiteY41" fmla="*/ 12987 h 2788877"/>
              <a:gd name="connsiteX42" fmla="*/ 5246370 w 7197090"/>
              <a:gd name="connsiteY42" fmla="*/ 81567 h 2788877"/>
              <a:gd name="connsiteX43" fmla="*/ 5345430 w 7197090"/>
              <a:gd name="connsiteY43" fmla="*/ 16797 h 2788877"/>
              <a:gd name="connsiteX44" fmla="*/ 5444490 w 7197090"/>
              <a:gd name="connsiteY44" fmla="*/ 62517 h 2788877"/>
              <a:gd name="connsiteX45" fmla="*/ 5558790 w 7197090"/>
              <a:gd name="connsiteY45" fmla="*/ 5367 h 2788877"/>
              <a:gd name="connsiteX46" fmla="*/ 5669280 w 7197090"/>
              <a:gd name="connsiteY46" fmla="*/ 70137 h 2788877"/>
              <a:gd name="connsiteX47" fmla="*/ 5764530 w 7197090"/>
              <a:gd name="connsiteY47" fmla="*/ 9177 h 2788877"/>
              <a:gd name="connsiteX48" fmla="*/ 5867400 w 7197090"/>
              <a:gd name="connsiteY48" fmla="*/ 81567 h 2788877"/>
              <a:gd name="connsiteX49" fmla="*/ 5989320 w 7197090"/>
              <a:gd name="connsiteY49" fmla="*/ 5367 h 2788877"/>
              <a:gd name="connsiteX50" fmla="*/ 6076950 w 7197090"/>
              <a:gd name="connsiteY50" fmla="*/ 73947 h 2788877"/>
              <a:gd name="connsiteX51" fmla="*/ 7197090 w 7197090"/>
              <a:gd name="connsiteY51" fmla="*/ 73947 h 2788877"/>
              <a:gd name="connsiteX52" fmla="*/ 7197090 w 7197090"/>
              <a:gd name="connsiteY52" fmla="*/ 409227 h 2788877"/>
              <a:gd name="connsiteX53" fmla="*/ 5798961 w 7197090"/>
              <a:gd name="connsiteY53" fmla="*/ 409227 h 2788877"/>
              <a:gd name="connsiteX54" fmla="*/ 5961717 w 7197090"/>
              <a:gd name="connsiteY54" fmla="*/ 412295 h 2788877"/>
              <a:gd name="connsiteX55" fmla="*/ 6156960 w 7197090"/>
              <a:gd name="connsiteY55" fmla="*/ 416847 h 2788877"/>
              <a:gd name="connsiteX56" fmla="*/ 6160770 w 7197090"/>
              <a:gd name="connsiteY56" fmla="*/ 805467 h 2788877"/>
              <a:gd name="connsiteX57" fmla="*/ 5745480 w 7197090"/>
              <a:gd name="connsiteY57" fmla="*/ 1201707 h 2788877"/>
              <a:gd name="connsiteX58" fmla="*/ 5109210 w 7197090"/>
              <a:gd name="connsiteY58" fmla="*/ 1376967 h 2788877"/>
              <a:gd name="connsiteX59" fmla="*/ 4877475 w 7197090"/>
              <a:gd name="connsiteY59" fmla="*/ 1407973 h 2788877"/>
              <a:gd name="connsiteX60" fmla="*/ 4651375 w 7197090"/>
              <a:gd name="connsiteY60" fmla="*/ 1416337 h 2788877"/>
              <a:gd name="connsiteX61" fmla="*/ 4559935 w 7197090"/>
              <a:gd name="connsiteY61" fmla="*/ 1716620 h 2788877"/>
              <a:gd name="connsiteX62" fmla="*/ 4416213 w 7197090"/>
              <a:gd name="connsiteY62" fmla="*/ 2756610 h 2788877"/>
              <a:gd name="connsiteX63" fmla="*/ 3712633 w 7197090"/>
              <a:gd name="connsiteY63" fmla="*/ 2713429 h 2788877"/>
              <a:gd name="connsiteX64" fmla="*/ 3696970 w 7197090"/>
              <a:gd name="connsiteY64" fmla="*/ 1476615 h 2788877"/>
              <a:gd name="connsiteX65" fmla="*/ 3651171 w 7197090"/>
              <a:gd name="connsiteY65" fmla="*/ 1384588 h 2788877"/>
              <a:gd name="connsiteX66" fmla="*/ 3288030 w 7197090"/>
              <a:gd name="connsiteY66" fmla="*/ 1354107 h 2788877"/>
              <a:gd name="connsiteX67" fmla="*/ 1764030 w 7197090"/>
              <a:gd name="connsiteY67" fmla="*/ 1441737 h 2788877"/>
              <a:gd name="connsiteX68" fmla="*/ 998220 w 7197090"/>
              <a:gd name="connsiteY68" fmla="*/ 1129317 h 2788877"/>
              <a:gd name="connsiteX69" fmla="*/ 746760 w 7197090"/>
              <a:gd name="connsiteY69" fmla="*/ 694977 h 2788877"/>
              <a:gd name="connsiteX70" fmla="*/ 740301 w 7197090"/>
              <a:gd name="connsiteY70" fmla="*/ 412312 h 2788877"/>
              <a:gd name="connsiteX71" fmla="*/ 739967 w 7197090"/>
              <a:gd name="connsiteY71" fmla="*/ 409227 h 2788877"/>
              <a:gd name="connsiteX72" fmla="*/ 0 w 7197090"/>
              <a:gd name="connsiteY72" fmla="*/ 409227 h 2788877"/>
              <a:gd name="connsiteX73" fmla="*/ 7620 w 7197090"/>
              <a:gd name="connsiteY73" fmla="*/ 73947 h 2788877"/>
              <a:gd name="connsiteX74" fmla="*/ 941070 w 7197090"/>
              <a:gd name="connsiteY74" fmla="*/ 73947 h 2788877"/>
              <a:gd name="connsiteX75" fmla="*/ 960120 w 7197090"/>
              <a:gd name="connsiteY75" fmla="*/ 32037 h 2788877"/>
              <a:gd name="connsiteX76" fmla="*/ 983427 w 7197090"/>
              <a:gd name="connsiteY76" fmla="*/ 1140 h 2788877"/>
              <a:gd name="connsiteX0" fmla="*/ 983427 w 7197090"/>
              <a:gd name="connsiteY0" fmla="*/ 1140 h 2808651"/>
              <a:gd name="connsiteX1" fmla="*/ 998220 w 7197090"/>
              <a:gd name="connsiteY1" fmla="*/ 1557 h 2808651"/>
              <a:gd name="connsiteX2" fmla="*/ 1104900 w 7197090"/>
              <a:gd name="connsiteY2" fmla="*/ 81567 h 2808651"/>
              <a:gd name="connsiteX3" fmla="*/ 1184910 w 7197090"/>
              <a:gd name="connsiteY3" fmla="*/ 16797 h 2808651"/>
              <a:gd name="connsiteX4" fmla="*/ 1303020 w 7197090"/>
              <a:gd name="connsiteY4" fmla="*/ 77757 h 2808651"/>
              <a:gd name="connsiteX5" fmla="*/ 1371600 w 7197090"/>
              <a:gd name="connsiteY5" fmla="*/ 5367 h 2808651"/>
              <a:gd name="connsiteX6" fmla="*/ 1527810 w 7197090"/>
              <a:gd name="connsiteY6" fmla="*/ 73947 h 2808651"/>
              <a:gd name="connsiteX7" fmla="*/ 1588770 w 7197090"/>
              <a:gd name="connsiteY7" fmla="*/ 9177 h 2808651"/>
              <a:gd name="connsiteX8" fmla="*/ 1706880 w 7197090"/>
              <a:gd name="connsiteY8" fmla="*/ 81567 h 2808651"/>
              <a:gd name="connsiteX9" fmla="*/ 1783080 w 7197090"/>
              <a:gd name="connsiteY9" fmla="*/ 9177 h 2808651"/>
              <a:gd name="connsiteX10" fmla="*/ 1893570 w 7197090"/>
              <a:gd name="connsiteY10" fmla="*/ 73947 h 2808651"/>
              <a:gd name="connsiteX11" fmla="*/ 1962150 w 7197090"/>
              <a:gd name="connsiteY11" fmla="*/ 12987 h 2808651"/>
              <a:gd name="connsiteX12" fmla="*/ 2076450 w 7197090"/>
              <a:gd name="connsiteY12" fmla="*/ 81567 h 2808651"/>
              <a:gd name="connsiteX13" fmla="*/ 2167890 w 7197090"/>
              <a:gd name="connsiteY13" fmla="*/ 9177 h 2808651"/>
              <a:gd name="connsiteX14" fmla="*/ 2286000 w 7197090"/>
              <a:gd name="connsiteY14" fmla="*/ 77757 h 2808651"/>
              <a:gd name="connsiteX15" fmla="*/ 2369820 w 7197090"/>
              <a:gd name="connsiteY15" fmla="*/ 5367 h 2808651"/>
              <a:gd name="connsiteX16" fmla="*/ 2465070 w 7197090"/>
              <a:gd name="connsiteY16" fmla="*/ 85377 h 2808651"/>
              <a:gd name="connsiteX17" fmla="*/ 2564130 w 7197090"/>
              <a:gd name="connsiteY17" fmla="*/ 5367 h 2808651"/>
              <a:gd name="connsiteX18" fmla="*/ 2670810 w 7197090"/>
              <a:gd name="connsiteY18" fmla="*/ 85377 h 2808651"/>
              <a:gd name="connsiteX19" fmla="*/ 2750820 w 7197090"/>
              <a:gd name="connsiteY19" fmla="*/ 1557 h 2808651"/>
              <a:gd name="connsiteX20" fmla="*/ 2861310 w 7197090"/>
              <a:gd name="connsiteY20" fmla="*/ 81567 h 2808651"/>
              <a:gd name="connsiteX21" fmla="*/ 2967990 w 7197090"/>
              <a:gd name="connsiteY21" fmla="*/ 5367 h 2808651"/>
              <a:gd name="connsiteX22" fmla="*/ 3089910 w 7197090"/>
              <a:gd name="connsiteY22" fmla="*/ 73947 h 2808651"/>
              <a:gd name="connsiteX23" fmla="*/ 3181350 w 7197090"/>
              <a:gd name="connsiteY23" fmla="*/ 9177 h 2808651"/>
              <a:gd name="connsiteX24" fmla="*/ 3314700 w 7197090"/>
              <a:gd name="connsiteY24" fmla="*/ 81567 h 2808651"/>
              <a:gd name="connsiteX25" fmla="*/ 3417570 w 7197090"/>
              <a:gd name="connsiteY25" fmla="*/ 5367 h 2808651"/>
              <a:gd name="connsiteX26" fmla="*/ 3531870 w 7197090"/>
              <a:gd name="connsiteY26" fmla="*/ 77757 h 2808651"/>
              <a:gd name="connsiteX27" fmla="*/ 3646170 w 7197090"/>
              <a:gd name="connsiteY27" fmla="*/ 1557 h 2808651"/>
              <a:gd name="connsiteX28" fmla="*/ 3752850 w 7197090"/>
              <a:gd name="connsiteY28" fmla="*/ 70137 h 2808651"/>
              <a:gd name="connsiteX29" fmla="*/ 3863340 w 7197090"/>
              <a:gd name="connsiteY29" fmla="*/ 9177 h 2808651"/>
              <a:gd name="connsiteX30" fmla="*/ 3981450 w 7197090"/>
              <a:gd name="connsiteY30" fmla="*/ 70137 h 2808651"/>
              <a:gd name="connsiteX31" fmla="*/ 4088130 w 7197090"/>
              <a:gd name="connsiteY31" fmla="*/ 1557 h 2808651"/>
              <a:gd name="connsiteX32" fmla="*/ 4210050 w 7197090"/>
              <a:gd name="connsiteY32" fmla="*/ 73947 h 2808651"/>
              <a:gd name="connsiteX33" fmla="*/ 4301490 w 7197090"/>
              <a:gd name="connsiteY33" fmla="*/ 1557 h 2808651"/>
              <a:gd name="connsiteX34" fmla="*/ 4408170 w 7197090"/>
              <a:gd name="connsiteY34" fmla="*/ 81567 h 2808651"/>
              <a:gd name="connsiteX35" fmla="*/ 4511040 w 7197090"/>
              <a:gd name="connsiteY35" fmla="*/ 5367 h 2808651"/>
              <a:gd name="connsiteX36" fmla="*/ 4610100 w 7197090"/>
              <a:gd name="connsiteY36" fmla="*/ 70137 h 2808651"/>
              <a:gd name="connsiteX37" fmla="*/ 4724400 w 7197090"/>
              <a:gd name="connsiteY37" fmla="*/ 1557 h 2808651"/>
              <a:gd name="connsiteX38" fmla="*/ 4834890 w 7197090"/>
              <a:gd name="connsiteY38" fmla="*/ 81567 h 2808651"/>
              <a:gd name="connsiteX39" fmla="*/ 4953000 w 7197090"/>
              <a:gd name="connsiteY39" fmla="*/ 1557 h 2808651"/>
              <a:gd name="connsiteX40" fmla="*/ 5033010 w 7197090"/>
              <a:gd name="connsiteY40" fmla="*/ 66327 h 2808651"/>
              <a:gd name="connsiteX41" fmla="*/ 5132070 w 7197090"/>
              <a:gd name="connsiteY41" fmla="*/ 12987 h 2808651"/>
              <a:gd name="connsiteX42" fmla="*/ 5246370 w 7197090"/>
              <a:gd name="connsiteY42" fmla="*/ 81567 h 2808651"/>
              <a:gd name="connsiteX43" fmla="*/ 5345430 w 7197090"/>
              <a:gd name="connsiteY43" fmla="*/ 16797 h 2808651"/>
              <a:gd name="connsiteX44" fmla="*/ 5444490 w 7197090"/>
              <a:gd name="connsiteY44" fmla="*/ 62517 h 2808651"/>
              <a:gd name="connsiteX45" fmla="*/ 5558790 w 7197090"/>
              <a:gd name="connsiteY45" fmla="*/ 5367 h 2808651"/>
              <a:gd name="connsiteX46" fmla="*/ 5669280 w 7197090"/>
              <a:gd name="connsiteY46" fmla="*/ 70137 h 2808651"/>
              <a:gd name="connsiteX47" fmla="*/ 5764530 w 7197090"/>
              <a:gd name="connsiteY47" fmla="*/ 9177 h 2808651"/>
              <a:gd name="connsiteX48" fmla="*/ 5867400 w 7197090"/>
              <a:gd name="connsiteY48" fmla="*/ 81567 h 2808651"/>
              <a:gd name="connsiteX49" fmla="*/ 5989320 w 7197090"/>
              <a:gd name="connsiteY49" fmla="*/ 5367 h 2808651"/>
              <a:gd name="connsiteX50" fmla="*/ 6076950 w 7197090"/>
              <a:gd name="connsiteY50" fmla="*/ 73947 h 2808651"/>
              <a:gd name="connsiteX51" fmla="*/ 7197090 w 7197090"/>
              <a:gd name="connsiteY51" fmla="*/ 73947 h 2808651"/>
              <a:gd name="connsiteX52" fmla="*/ 7197090 w 7197090"/>
              <a:gd name="connsiteY52" fmla="*/ 409227 h 2808651"/>
              <a:gd name="connsiteX53" fmla="*/ 5798961 w 7197090"/>
              <a:gd name="connsiteY53" fmla="*/ 409227 h 2808651"/>
              <a:gd name="connsiteX54" fmla="*/ 5961717 w 7197090"/>
              <a:gd name="connsiteY54" fmla="*/ 412295 h 2808651"/>
              <a:gd name="connsiteX55" fmla="*/ 6156960 w 7197090"/>
              <a:gd name="connsiteY55" fmla="*/ 416847 h 2808651"/>
              <a:gd name="connsiteX56" fmla="*/ 6160770 w 7197090"/>
              <a:gd name="connsiteY56" fmla="*/ 805467 h 2808651"/>
              <a:gd name="connsiteX57" fmla="*/ 5745480 w 7197090"/>
              <a:gd name="connsiteY57" fmla="*/ 1201707 h 2808651"/>
              <a:gd name="connsiteX58" fmla="*/ 5109210 w 7197090"/>
              <a:gd name="connsiteY58" fmla="*/ 1376967 h 2808651"/>
              <a:gd name="connsiteX59" fmla="*/ 4877475 w 7197090"/>
              <a:gd name="connsiteY59" fmla="*/ 1407973 h 2808651"/>
              <a:gd name="connsiteX60" fmla="*/ 4651375 w 7197090"/>
              <a:gd name="connsiteY60" fmla="*/ 1416337 h 2808651"/>
              <a:gd name="connsiteX61" fmla="*/ 4559935 w 7197090"/>
              <a:gd name="connsiteY61" fmla="*/ 1716620 h 2808651"/>
              <a:gd name="connsiteX62" fmla="*/ 4397163 w 7197090"/>
              <a:gd name="connsiteY62" fmla="*/ 2782010 h 2808651"/>
              <a:gd name="connsiteX63" fmla="*/ 3712633 w 7197090"/>
              <a:gd name="connsiteY63" fmla="*/ 2713429 h 2808651"/>
              <a:gd name="connsiteX64" fmla="*/ 3696970 w 7197090"/>
              <a:gd name="connsiteY64" fmla="*/ 1476615 h 2808651"/>
              <a:gd name="connsiteX65" fmla="*/ 3651171 w 7197090"/>
              <a:gd name="connsiteY65" fmla="*/ 1384588 h 2808651"/>
              <a:gd name="connsiteX66" fmla="*/ 3288030 w 7197090"/>
              <a:gd name="connsiteY66" fmla="*/ 1354107 h 2808651"/>
              <a:gd name="connsiteX67" fmla="*/ 1764030 w 7197090"/>
              <a:gd name="connsiteY67" fmla="*/ 1441737 h 2808651"/>
              <a:gd name="connsiteX68" fmla="*/ 998220 w 7197090"/>
              <a:gd name="connsiteY68" fmla="*/ 1129317 h 2808651"/>
              <a:gd name="connsiteX69" fmla="*/ 746760 w 7197090"/>
              <a:gd name="connsiteY69" fmla="*/ 694977 h 2808651"/>
              <a:gd name="connsiteX70" fmla="*/ 740301 w 7197090"/>
              <a:gd name="connsiteY70" fmla="*/ 412312 h 2808651"/>
              <a:gd name="connsiteX71" fmla="*/ 739967 w 7197090"/>
              <a:gd name="connsiteY71" fmla="*/ 409227 h 2808651"/>
              <a:gd name="connsiteX72" fmla="*/ 0 w 7197090"/>
              <a:gd name="connsiteY72" fmla="*/ 409227 h 2808651"/>
              <a:gd name="connsiteX73" fmla="*/ 7620 w 7197090"/>
              <a:gd name="connsiteY73" fmla="*/ 73947 h 2808651"/>
              <a:gd name="connsiteX74" fmla="*/ 941070 w 7197090"/>
              <a:gd name="connsiteY74" fmla="*/ 73947 h 2808651"/>
              <a:gd name="connsiteX75" fmla="*/ 960120 w 7197090"/>
              <a:gd name="connsiteY75" fmla="*/ 32037 h 2808651"/>
              <a:gd name="connsiteX76" fmla="*/ 983427 w 7197090"/>
              <a:gd name="connsiteY76" fmla="*/ 1140 h 2808651"/>
              <a:gd name="connsiteX0" fmla="*/ 983427 w 7197090"/>
              <a:gd name="connsiteY0" fmla="*/ 1140 h 2714842"/>
              <a:gd name="connsiteX1" fmla="*/ 998220 w 7197090"/>
              <a:gd name="connsiteY1" fmla="*/ 1557 h 2714842"/>
              <a:gd name="connsiteX2" fmla="*/ 1104900 w 7197090"/>
              <a:gd name="connsiteY2" fmla="*/ 81567 h 2714842"/>
              <a:gd name="connsiteX3" fmla="*/ 1184910 w 7197090"/>
              <a:gd name="connsiteY3" fmla="*/ 16797 h 2714842"/>
              <a:gd name="connsiteX4" fmla="*/ 1303020 w 7197090"/>
              <a:gd name="connsiteY4" fmla="*/ 77757 h 2714842"/>
              <a:gd name="connsiteX5" fmla="*/ 1371600 w 7197090"/>
              <a:gd name="connsiteY5" fmla="*/ 5367 h 2714842"/>
              <a:gd name="connsiteX6" fmla="*/ 1527810 w 7197090"/>
              <a:gd name="connsiteY6" fmla="*/ 73947 h 2714842"/>
              <a:gd name="connsiteX7" fmla="*/ 1588770 w 7197090"/>
              <a:gd name="connsiteY7" fmla="*/ 9177 h 2714842"/>
              <a:gd name="connsiteX8" fmla="*/ 1706880 w 7197090"/>
              <a:gd name="connsiteY8" fmla="*/ 81567 h 2714842"/>
              <a:gd name="connsiteX9" fmla="*/ 1783080 w 7197090"/>
              <a:gd name="connsiteY9" fmla="*/ 9177 h 2714842"/>
              <a:gd name="connsiteX10" fmla="*/ 1893570 w 7197090"/>
              <a:gd name="connsiteY10" fmla="*/ 73947 h 2714842"/>
              <a:gd name="connsiteX11" fmla="*/ 1962150 w 7197090"/>
              <a:gd name="connsiteY11" fmla="*/ 12987 h 2714842"/>
              <a:gd name="connsiteX12" fmla="*/ 2076450 w 7197090"/>
              <a:gd name="connsiteY12" fmla="*/ 81567 h 2714842"/>
              <a:gd name="connsiteX13" fmla="*/ 2167890 w 7197090"/>
              <a:gd name="connsiteY13" fmla="*/ 9177 h 2714842"/>
              <a:gd name="connsiteX14" fmla="*/ 2286000 w 7197090"/>
              <a:gd name="connsiteY14" fmla="*/ 77757 h 2714842"/>
              <a:gd name="connsiteX15" fmla="*/ 2369820 w 7197090"/>
              <a:gd name="connsiteY15" fmla="*/ 5367 h 2714842"/>
              <a:gd name="connsiteX16" fmla="*/ 2465070 w 7197090"/>
              <a:gd name="connsiteY16" fmla="*/ 85377 h 2714842"/>
              <a:gd name="connsiteX17" fmla="*/ 2564130 w 7197090"/>
              <a:gd name="connsiteY17" fmla="*/ 5367 h 2714842"/>
              <a:gd name="connsiteX18" fmla="*/ 2670810 w 7197090"/>
              <a:gd name="connsiteY18" fmla="*/ 85377 h 2714842"/>
              <a:gd name="connsiteX19" fmla="*/ 2750820 w 7197090"/>
              <a:gd name="connsiteY19" fmla="*/ 1557 h 2714842"/>
              <a:gd name="connsiteX20" fmla="*/ 2861310 w 7197090"/>
              <a:gd name="connsiteY20" fmla="*/ 81567 h 2714842"/>
              <a:gd name="connsiteX21" fmla="*/ 2967990 w 7197090"/>
              <a:gd name="connsiteY21" fmla="*/ 5367 h 2714842"/>
              <a:gd name="connsiteX22" fmla="*/ 3089910 w 7197090"/>
              <a:gd name="connsiteY22" fmla="*/ 73947 h 2714842"/>
              <a:gd name="connsiteX23" fmla="*/ 3181350 w 7197090"/>
              <a:gd name="connsiteY23" fmla="*/ 9177 h 2714842"/>
              <a:gd name="connsiteX24" fmla="*/ 3314700 w 7197090"/>
              <a:gd name="connsiteY24" fmla="*/ 81567 h 2714842"/>
              <a:gd name="connsiteX25" fmla="*/ 3417570 w 7197090"/>
              <a:gd name="connsiteY25" fmla="*/ 5367 h 2714842"/>
              <a:gd name="connsiteX26" fmla="*/ 3531870 w 7197090"/>
              <a:gd name="connsiteY26" fmla="*/ 77757 h 2714842"/>
              <a:gd name="connsiteX27" fmla="*/ 3646170 w 7197090"/>
              <a:gd name="connsiteY27" fmla="*/ 1557 h 2714842"/>
              <a:gd name="connsiteX28" fmla="*/ 3752850 w 7197090"/>
              <a:gd name="connsiteY28" fmla="*/ 70137 h 2714842"/>
              <a:gd name="connsiteX29" fmla="*/ 3863340 w 7197090"/>
              <a:gd name="connsiteY29" fmla="*/ 9177 h 2714842"/>
              <a:gd name="connsiteX30" fmla="*/ 3981450 w 7197090"/>
              <a:gd name="connsiteY30" fmla="*/ 70137 h 2714842"/>
              <a:gd name="connsiteX31" fmla="*/ 4088130 w 7197090"/>
              <a:gd name="connsiteY31" fmla="*/ 1557 h 2714842"/>
              <a:gd name="connsiteX32" fmla="*/ 4210050 w 7197090"/>
              <a:gd name="connsiteY32" fmla="*/ 73947 h 2714842"/>
              <a:gd name="connsiteX33" fmla="*/ 4301490 w 7197090"/>
              <a:gd name="connsiteY33" fmla="*/ 1557 h 2714842"/>
              <a:gd name="connsiteX34" fmla="*/ 4408170 w 7197090"/>
              <a:gd name="connsiteY34" fmla="*/ 81567 h 2714842"/>
              <a:gd name="connsiteX35" fmla="*/ 4511040 w 7197090"/>
              <a:gd name="connsiteY35" fmla="*/ 5367 h 2714842"/>
              <a:gd name="connsiteX36" fmla="*/ 4610100 w 7197090"/>
              <a:gd name="connsiteY36" fmla="*/ 70137 h 2714842"/>
              <a:gd name="connsiteX37" fmla="*/ 4724400 w 7197090"/>
              <a:gd name="connsiteY37" fmla="*/ 1557 h 2714842"/>
              <a:gd name="connsiteX38" fmla="*/ 4834890 w 7197090"/>
              <a:gd name="connsiteY38" fmla="*/ 81567 h 2714842"/>
              <a:gd name="connsiteX39" fmla="*/ 4953000 w 7197090"/>
              <a:gd name="connsiteY39" fmla="*/ 1557 h 2714842"/>
              <a:gd name="connsiteX40" fmla="*/ 5033010 w 7197090"/>
              <a:gd name="connsiteY40" fmla="*/ 66327 h 2714842"/>
              <a:gd name="connsiteX41" fmla="*/ 5132070 w 7197090"/>
              <a:gd name="connsiteY41" fmla="*/ 12987 h 2714842"/>
              <a:gd name="connsiteX42" fmla="*/ 5246370 w 7197090"/>
              <a:gd name="connsiteY42" fmla="*/ 81567 h 2714842"/>
              <a:gd name="connsiteX43" fmla="*/ 5345430 w 7197090"/>
              <a:gd name="connsiteY43" fmla="*/ 16797 h 2714842"/>
              <a:gd name="connsiteX44" fmla="*/ 5444490 w 7197090"/>
              <a:gd name="connsiteY44" fmla="*/ 62517 h 2714842"/>
              <a:gd name="connsiteX45" fmla="*/ 5558790 w 7197090"/>
              <a:gd name="connsiteY45" fmla="*/ 5367 h 2714842"/>
              <a:gd name="connsiteX46" fmla="*/ 5669280 w 7197090"/>
              <a:gd name="connsiteY46" fmla="*/ 70137 h 2714842"/>
              <a:gd name="connsiteX47" fmla="*/ 5764530 w 7197090"/>
              <a:gd name="connsiteY47" fmla="*/ 9177 h 2714842"/>
              <a:gd name="connsiteX48" fmla="*/ 5867400 w 7197090"/>
              <a:gd name="connsiteY48" fmla="*/ 81567 h 2714842"/>
              <a:gd name="connsiteX49" fmla="*/ 5989320 w 7197090"/>
              <a:gd name="connsiteY49" fmla="*/ 5367 h 2714842"/>
              <a:gd name="connsiteX50" fmla="*/ 6076950 w 7197090"/>
              <a:gd name="connsiteY50" fmla="*/ 73947 h 2714842"/>
              <a:gd name="connsiteX51" fmla="*/ 7197090 w 7197090"/>
              <a:gd name="connsiteY51" fmla="*/ 73947 h 2714842"/>
              <a:gd name="connsiteX52" fmla="*/ 7197090 w 7197090"/>
              <a:gd name="connsiteY52" fmla="*/ 409227 h 2714842"/>
              <a:gd name="connsiteX53" fmla="*/ 5798961 w 7197090"/>
              <a:gd name="connsiteY53" fmla="*/ 409227 h 2714842"/>
              <a:gd name="connsiteX54" fmla="*/ 5961717 w 7197090"/>
              <a:gd name="connsiteY54" fmla="*/ 412295 h 2714842"/>
              <a:gd name="connsiteX55" fmla="*/ 6156960 w 7197090"/>
              <a:gd name="connsiteY55" fmla="*/ 416847 h 2714842"/>
              <a:gd name="connsiteX56" fmla="*/ 6160770 w 7197090"/>
              <a:gd name="connsiteY56" fmla="*/ 805467 h 2714842"/>
              <a:gd name="connsiteX57" fmla="*/ 5745480 w 7197090"/>
              <a:gd name="connsiteY57" fmla="*/ 1201707 h 2714842"/>
              <a:gd name="connsiteX58" fmla="*/ 5109210 w 7197090"/>
              <a:gd name="connsiteY58" fmla="*/ 1376967 h 2714842"/>
              <a:gd name="connsiteX59" fmla="*/ 4877475 w 7197090"/>
              <a:gd name="connsiteY59" fmla="*/ 1407973 h 2714842"/>
              <a:gd name="connsiteX60" fmla="*/ 4651375 w 7197090"/>
              <a:gd name="connsiteY60" fmla="*/ 1416337 h 2714842"/>
              <a:gd name="connsiteX61" fmla="*/ 4559935 w 7197090"/>
              <a:gd name="connsiteY61" fmla="*/ 1716620 h 2714842"/>
              <a:gd name="connsiteX62" fmla="*/ 3712633 w 7197090"/>
              <a:gd name="connsiteY62" fmla="*/ 2713429 h 2714842"/>
              <a:gd name="connsiteX63" fmla="*/ 3696970 w 7197090"/>
              <a:gd name="connsiteY63" fmla="*/ 1476615 h 2714842"/>
              <a:gd name="connsiteX64" fmla="*/ 3651171 w 7197090"/>
              <a:gd name="connsiteY64" fmla="*/ 1384588 h 2714842"/>
              <a:gd name="connsiteX65" fmla="*/ 3288030 w 7197090"/>
              <a:gd name="connsiteY65" fmla="*/ 1354107 h 2714842"/>
              <a:gd name="connsiteX66" fmla="*/ 1764030 w 7197090"/>
              <a:gd name="connsiteY66" fmla="*/ 1441737 h 2714842"/>
              <a:gd name="connsiteX67" fmla="*/ 998220 w 7197090"/>
              <a:gd name="connsiteY67" fmla="*/ 1129317 h 2714842"/>
              <a:gd name="connsiteX68" fmla="*/ 746760 w 7197090"/>
              <a:gd name="connsiteY68" fmla="*/ 694977 h 2714842"/>
              <a:gd name="connsiteX69" fmla="*/ 740301 w 7197090"/>
              <a:gd name="connsiteY69" fmla="*/ 412312 h 2714842"/>
              <a:gd name="connsiteX70" fmla="*/ 739967 w 7197090"/>
              <a:gd name="connsiteY70" fmla="*/ 409227 h 2714842"/>
              <a:gd name="connsiteX71" fmla="*/ 0 w 7197090"/>
              <a:gd name="connsiteY71" fmla="*/ 409227 h 2714842"/>
              <a:gd name="connsiteX72" fmla="*/ 7620 w 7197090"/>
              <a:gd name="connsiteY72" fmla="*/ 73947 h 2714842"/>
              <a:gd name="connsiteX73" fmla="*/ 941070 w 7197090"/>
              <a:gd name="connsiteY73" fmla="*/ 73947 h 2714842"/>
              <a:gd name="connsiteX74" fmla="*/ 960120 w 7197090"/>
              <a:gd name="connsiteY74" fmla="*/ 32037 h 2714842"/>
              <a:gd name="connsiteX75" fmla="*/ 983427 w 7197090"/>
              <a:gd name="connsiteY75" fmla="*/ 1140 h 2714842"/>
              <a:gd name="connsiteX0" fmla="*/ 983427 w 7197090"/>
              <a:gd name="connsiteY0" fmla="*/ 1140 h 2724778"/>
              <a:gd name="connsiteX1" fmla="*/ 998220 w 7197090"/>
              <a:gd name="connsiteY1" fmla="*/ 1557 h 2724778"/>
              <a:gd name="connsiteX2" fmla="*/ 1104900 w 7197090"/>
              <a:gd name="connsiteY2" fmla="*/ 81567 h 2724778"/>
              <a:gd name="connsiteX3" fmla="*/ 1184910 w 7197090"/>
              <a:gd name="connsiteY3" fmla="*/ 16797 h 2724778"/>
              <a:gd name="connsiteX4" fmla="*/ 1303020 w 7197090"/>
              <a:gd name="connsiteY4" fmla="*/ 77757 h 2724778"/>
              <a:gd name="connsiteX5" fmla="*/ 1371600 w 7197090"/>
              <a:gd name="connsiteY5" fmla="*/ 5367 h 2724778"/>
              <a:gd name="connsiteX6" fmla="*/ 1527810 w 7197090"/>
              <a:gd name="connsiteY6" fmla="*/ 73947 h 2724778"/>
              <a:gd name="connsiteX7" fmla="*/ 1588770 w 7197090"/>
              <a:gd name="connsiteY7" fmla="*/ 9177 h 2724778"/>
              <a:gd name="connsiteX8" fmla="*/ 1706880 w 7197090"/>
              <a:gd name="connsiteY8" fmla="*/ 81567 h 2724778"/>
              <a:gd name="connsiteX9" fmla="*/ 1783080 w 7197090"/>
              <a:gd name="connsiteY9" fmla="*/ 9177 h 2724778"/>
              <a:gd name="connsiteX10" fmla="*/ 1893570 w 7197090"/>
              <a:gd name="connsiteY10" fmla="*/ 73947 h 2724778"/>
              <a:gd name="connsiteX11" fmla="*/ 1962150 w 7197090"/>
              <a:gd name="connsiteY11" fmla="*/ 12987 h 2724778"/>
              <a:gd name="connsiteX12" fmla="*/ 2076450 w 7197090"/>
              <a:gd name="connsiteY12" fmla="*/ 81567 h 2724778"/>
              <a:gd name="connsiteX13" fmla="*/ 2167890 w 7197090"/>
              <a:gd name="connsiteY13" fmla="*/ 9177 h 2724778"/>
              <a:gd name="connsiteX14" fmla="*/ 2286000 w 7197090"/>
              <a:gd name="connsiteY14" fmla="*/ 77757 h 2724778"/>
              <a:gd name="connsiteX15" fmla="*/ 2369820 w 7197090"/>
              <a:gd name="connsiteY15" fmla="*/ 5367 h 2724778"/>
              <a:gd name="connsiteX16" fmla="*/ 2465070 w 7197090"/>
              <a:gd name="connsiteY16" fmla="*/ 85377 h 2724778"/>
              <a:gd name="connsiteX17" fmla="*/ 2564130 w 7197090"/>
              <a:gd name="connsiteY17" fmla="*/ 5367 h 2724778"/>
              <a:gd name="connsiteX18" fmla="*/ 2670810 w 7197090"/>
              <a:gd name="connsiteY18" fmla="*/ 85377 h 2724778"/>
              <a:gd name="connsiteX19" fmla="*/ 2750820 w 7197090"/>
              <a:gd name="connsiteY19" fmla="*/ 1557 h 2724778"/>
              <a:gd name="connsiteX20" fmla="*/ 2861310 w 7197090"/>
              <a:gd name="connsiteY20" fmla="*/ 81567 h 2724778"/>
              <a:gd name="connsiteX21" fmla="*/ 2967990 w 7197090"/>
              <a:gd name="connsiteY21" fmla="*/ 5367 h 2724778"/>
              <a:gd name="connsiteX22" fmla="*/ 3089910 w 7197090"/>
              <a:gd name="connsiteY22" fmla="*/ 73947 h 2724778"/>
              <a:gd name="connsiteX23" fmla="*/ 3181350 w 7197090"/>
              <a:gd name="connsiteY23" fmla="*/ 9177 h 2724778"/>
              <a:gd name="connsiteX24" fmla="*/ 3314700 w 7197090"/>
              <a:gd name="connsiteY24" fmla="*/ 81567 h 2724778"/>
              <a:gd name="connsiteX25" fmla="*/ 3417570 w 7197090"/>
              <a:gd name="connsiteY25" fmla="*/ 5367 h 2724778"/>
              <a:gd name="connsiteX26" fmla="*/ 3531870 w 7197090"/>
              <a:gd name="connsiteY26" fmla="*/ 77757 h 2724778"/>
              <a:gd name="connsiteX27" fmla="*/ 3646170 w 7197090"/>
              <a:gd name="connsiteY27" fmla="*/ 1557 h 2724778"/>
              <a:gd name="connsiteX28" fmla="*/ 3752850 w 7197090"/>
              <a:gd name="connsiteY28" fmla="*/ 70137 h 2724778"/>
              <a:gd name="connsiteX29" fmla="*/ 3863340 w 7197090"/>
              <a:gd name="connsiteY29" fmla="*/ 9177 h 2724778"/>
              <a:gd name="connsiteX30" fmla="*/ 3981450 w 7197090"/>
              <a:gd name="connsiteY30" fmla="*/ 70137 h 2724778"/>
              <a:gd name="connsiteX31" fmla="*/ 4088130 w 7197090"/>
              <a:gd name="connsiteY31" fmla="*/ 1557 h 2724778"/>
              <a:gd name="connsiteX32" fmla="*/ 4210050 w 7197090"/>
              <a:gd name="connsiteY32" fmla="*/ 73947 h 2724778"/>
              <a:gd name="connsiteX33" fmla="*/ 4301490 w 7197090"/>
              <a:gd name="connsiteY33" fmla="*/ 1557 h 2724778"/>
              <a:gd name="connsiteX34" fmla="*/ 4408170 w 7197090"/>
              <a:gd name="connsiteY34" fmla="*/ 81567 h 2724778"/>
              <a:gd name="connsiteX35" fmla="*/ 4511040 w 7197090"/>
              <a:gd name="connsiteY35" fmla="*/ 5367 h 2724778"/>
              <a:gd name="connsiteX36" fmla="*/ 4610100 w 7197090"/>
              <a:gd name="connsiteY36" fmla="*/ 70137 h 2724778"/>
              <a:gd name="connsiteX37" fmla="*/ 4724400 w 7197090"/>
              <a:gd name="connsiteY37" fmla="*/ 1557 h 2724778"/>
              <a:gd name="connsiteX38" fmla="*/ 4834890 w 7197090"/>
              <a:gd name="connsiteY38" fmla="*/ 81567 h 2724778"/>
              <a:gd name="connsiteX39" fmla="*/ 4953000 w 7197090"/>
              <a:gd name="connsiteY39" fmla="*/ 1557 h 2724778"/>
              <a:gd name="connsiteX40" fmla="*/ 5033010 w 7197090"/>
              <a:gd name="connsiteY40" fmla="*/ 66327 h 2724778"/>
              <a:gd name="connsiteX41" fmla="*/ 5132070 w 7197090"/>
              <a:gd name="connsiteY41" fmla="*/ 12987 h 2724778"/>
              <a:gd name="connsiteX42" fmla="*/ 5246370 w 7197090"/>
              <a:gd name="connsiteY42" fmla="*/ 81567 h 2724778"/>
              <a:gd name="connsiteX43" fmla="*/ 5345430 w 7197090"/>
              <a:gd name="connsiteY43" fmla="*/ 16797 h 2724778"/>
              <a:gd name="connsiteX44" fmla="*/ 5444490 w 7197090"/>
              <a:gd name="connsiteY44" fmla="*/ 62517 h 2724778"/>
              <a:gd name="connsiteX45" fmla="*/ 5558790 w 7197090"/>
              <a:gd name="connsiteY45" fmla="*/ 5367 h 2724778"/>
              <a:gd name="connsiteX46" fmla="*/ 5669280 w 7197090"/>
              <a:gd name="connsiteY46" fmla="*/ 70137 h 2724778"/>
              <a:gd name="connsiteX47" fmla="*/ 5764530 w 7197090"/>
              <a:gd name="connsiteY47" fmla="*/ 9177 h 2724778"/>
              <a:gd name="connsiteX48" fmla="*/ 5867400 w 7197090"/>
              <a:gd name="connsiteY48" fmla="*/ 81567 h 2724778"/>
              <a:gd name="connsiteX49" fmla="*/ 5989320 w 7197090"/>
              <a:gd name="connsiteY49" fmla="*/ 5367 h 2724778"/>
              <a:gd name="connsiteX50" fmla="*/ 6076950 w 7197090"/>
              <a:gd name="connsiteY50" fmla="*/ 73947 h 2724778"/>
              <a:gd name="connsiteX51" fmla="*/ 7197090 w 7197090"/>
              <a:gd name="connsiteY51" fmla="*/ 73947 h 2724778"/>
              <a:gd name="connsiteX52" fmla="*/ 7197090 w 7197090"/>
              <a:gd name="connsiteY52" fmla="*/ 409227 h 2724778"/>
              <a:gd name="connsiteX53" fmla="*/ 5798961 w 7197090"/>
              <a:gd name="connsiteY53" fmla="*/ 409227 h 2724778"/>
              <a:gd name="connsiteX54" fmla="*/ 5961717 w 7197090"/>
              <a:gd name="connsiteY54" fmla="*/ 412295 h 2724778"/>
              <a:gd name="connsiteX55" fmla="*/ 6156960 w 7197090"/>
              <a:gd name="connsiteY55" fmla="*/ 416847 h 2724778"/>
              <a:gd name="connsiteX56" fmla="*/ 6160770 w 7197090"/>
              <a:gd name="connsiteY56" fmla="*/ 805467 h 2724778"/>
              <a:gd name="connsiteX57" fmla="*/ 5745480 w 7197090"/>
              <a:gd name="connsiteY57" fmla="*/ 1201707 h 2724778"/>
              <a:gd name="connsiteX58" fmla="*/ 5109210 w 7197090"/>
              <a:gd name="connsiteY58" fmla="*/ 1376967 h 2724778"/>
              <a:gd name="connsiteX59" fmla="*/ 4877475 w 7197090"/>
              <a:gd name="connsiteY59" fmla="*/ 1407973 h 2724778"/>
              <a:gd name="connsiteX60" fmla="*/ 4651375 w 7197090"/>
              <a:gd name="connsiteY60" fmla="*/ 1416337 h 2724778"/>
              <a:gd name="connsiteX61" fmla="*/ 4559935 w 7197090"/>
              <a:gd name="connsiteY61" fmla="*/ 1716620 h 2724778"/>
              <a:gd name="connsiteX62" fmla="*/ 4569460 w 7197090"/>
              <a:gd name="connsiteY62" fmla="*/ 2290732 h 2724778"/>
              <a:gd name="connsiteX63" fmla="*/ 3712633 w 7197090"/>
              <a:gd name="connsiteY63" fmla="*/ 2713429 h 2724778"/>
              <a:gd name="connsiteX64" fmla="*/ 3696970 w 7197090"/>
              <a:gd name="connsiteY64" fmla="*/ 1476615 h 2724778"/>
              <a:gd name="connsiteX65" fmla="*/ 3651171 w 7197090"/>
              <a:gd name="connsiteY65" fmla="*/ 1384588 h 2724778"/>
              <a:gd name="connsiteX66" fmla="*/ 3288030 w 7197090"/>
              <a:gd name="connsiteY66" fmla="*/ 1354107 h 2724778"/>
              <a:gd name="connsiteX67" fmla="*/ 1764030 w 7197090"/>
              <a:gd name="connsiteY67" fmla="*/ 1441737 h 2724778"/>
              <a:gd name="connsiteX68" fmla="*/ 998220 w 7197090"/>
              <a:gd name="connsiteY68" fmla="*/ 1129317 h 2724778"/>
              <a:gd name="connsiteX69" fmla="*/ 746760 w 7197090"/>
              <a:gd name="connsiteY69" fmla="*/ 694977 h 2724778"/>
              <a:gd name="connsiteX70" fmla="*/ 740301 w 7197090"/>
              <a:gd name="connsiteY70" fmla="*/ 412312 h 2724778"/>
              <a:gd name="connsiteX71" fmla="*/ 739967 w 7197090"/>
              <a:gd name="connsiteY71" fmla="*/ 409227 h 2724778"/>
              <a:gd name="connsiteX72" fmla="*/ 0 w 7197090"/>
              <a:gd name="connsiteY72" fmla="*/ 409227 h 2724778"/>
              <a:gd name="connsiteX73" fmla="*/ 7620 w 7197090"/>
              <a:gd name="connsiteY73" fmla="*/ 73947 h 2724778"/>
              <a:gd name="connsiteX74" fmla="*/ 941070 w 7197090"/>
              <a:gd name="connsiteY74" fmla="*/ 73947 h 2724778"/>
              <a:gd name="connsiteX75" fmla="*/ 960120 w 7197090"/>
              <a:gd name="connsiteY75" fmla="*/ 32037 h 2724778"/>
              <a:gd name="connsiteX76" fmla="*/ 983427 w 7197090"/>
              <a:gd name="connsiteY76" fmla="*/ 1140 h 2724778"/>
              <a:gd name="connsiteX0" fmla="*/ 983427 w 7197090"/>
              <a:gd name="connsiteY0" fmla="*/ 1140 h 2724778"/>
              <a:gd name="connsiteX1" fmla="*/ 998220 w 7197090"/>
              <a:gd name="connsiteY1" fmla="*/ 1557 h 2724778"/>
              <a:gd name="connsiteX2" fmla="*/ 1104900 w 7197090"/>
              <a:gd name="connsiteY2" fmla="*/ 81567 h 2724778"/>
              <a:gd name="connsiteX3" fmla="*/ 1184910 w 7197090"/>
              <a:gd name="connsiteY3" fmla="*/ 16797 h 2724778"/>
              <a:gd name="connsiteX4" fmla="*/ 1303020 w 7197090"/>
              <a:gd name="connsiteY4" fmla="*/ 77757 h 2724778"/>
              <a:gd name="connsiteX5" fmla="*/ 1371600 w 7197090"/>
              <a:gd name="connsiteY5" fmla="*/ 5367 h 2724778"/>
              <a:gd name="connsiteX6" fmla="*/ 1527810 w 7197090"/>
              <a:gd name="connsiteY6" fmla="*/ 73947 h 2724778"/>
              <a:gd name="connsiteX7" fmla="*/ 1588770 w 7197090"/>
              <a:gd name="connsiteY7" fmla="*/ 9177 h 2724778"/>
              <a:gd name="connsiteX8" fmla="*/ 1706880 w 7197090"/>
              <a:gd name="connsiteY8" fmla="*/ 81567 h 2724778"/>
              <a:gd name="connsiteX9" fmla="*/ 1783080 w 7197090"/>
              <a:gd name="connsiteY9" fmla="*/ 9177 h 2724778"/>
              <a:gd name="connsiteX10" fmla="*/ 1893570 w 7197090"/>
              <a:gd name="connsiteY10" fmla="*/ 73947 h 2724778"/>
              <a:gd name="connsiteX11" fmla="*/ 1962150 w 7197090"/>
              <a:gd name="connsiteY11" fmla="*/ 12987 h 2724778"/>
              <a:gd name="connsiteX12" fmla="*/ 2076450 w 7197090"/>
              <a:gd name="connsiteY12" fmla="*/ 81567 h 2724778"/>
              <a:gd name="connsiteX13" fmla="*/ 2167890 w 7197090"/>
              <a:gd name="connsiteY13" fmla="*/ 9177 h 2724778"/>
              <a:gd name="connsiteX14" fmla="*/ 2286000 w 7197090"/>
              <a:gd name="connsiteY14" fmla="*/ 77757 h 2724778"/>
              <a:gd name="connsiteX15" fmla="*/ 2369820 w 7197090"/>
              <a:gd name="connsiteY15" fmla="*/ 5367 h 2724778"/>
              <a:gd name="connsiteX16" fmla="*/ 2465070 w 7197090"/>
              <a:gd name="connsiteY16" fmla="*/ 85377 h 2724778"/>
              <a:gd name="connsiteX17" fmla="*/ 2564130 w 7197090"/>
              <a:gd name="connsiteY17" fmla="*/ 5367 h 2724778"/>
              <a:gd name="connsiteX18" fmla="*/ 2670810 w 7197090"/>
              <a:gd name="connsiteY18" fmla="*/ 85377 h 2724778"/>
              <a:gd name="connsiteX19" fmla="*/ 2750820 w 7197090"/>
              <a:gd name="connsiteY19" fmla="*/ 1557 h 2724778"/>
              <a:gd name="connsiteX20" fmla="*/ 2861310 w 7197090"/>
              <a:gd name="connsiteY20" fmla="*/ 81567 h 2724778"/>
              <a:gd name="connsiteX21" fmla="*/ 2967990 w 7197090"/>
              <a:gd name="connsiteY21" fmla="*/ 5367 h 2724778"/>
              <a:gd name="connsiteX22" fmla="*/ 3089910 w 7197090"/>
              <a:gd name="connsiteY22" fmla="*/ 73947 h 2724778"/>
              <a:gd name="connsiteX23" fmla="*/ 3181350 w 7197090"/>
              <a:gd name="connsiteY23" fmla="*/ 9177 h 2724778"/>
              <a:gd name="connsiteX24" fmla="*/ 3314700 w 7197090"/>
              <a:gd name="connsiteY24" fmla="*/ 81567 h 2724778"/>
              <a:gd name="connsiteX25" fmla="*/ 3417570 w 7197090"/>
              <a:gd name="connsiteY25" fmla="*/ 5367 h 2724778"/>
              <a:gd name="connsiteX26" fmla="*/ 3531870 w 7197090"/>
              <a:gd name="connsiteY26" fmla="*/ 77757 h 2724778"/>
              <a:gd name="connsiteX27" fmla="*/ 3646170 w 7197090"/>
              <a:gd name="connsiteY27" fmla="*/ 1557 h 2724778"/>
              <a:gd name="connsiteX28" fmla="*/ 3752850 w 7197090"/>
              <a:gd name="connsiteY28" fmla="*/ 70137 h 2724778"/>
              <a:gd name="connsiteX29" fmla="*/ 3863340 w 7197090"/>
              <a:gd name="connsiteY29" fmla="*/ 9177 h 2724778"/>
              <a:gd name="connsiteX30" fmla="*/ 3981450 w 7197090"/>
              <a:gd name="connsiteY30" fmla="*/ 70137 h 2724778"/>
              <a:gd name="connsiteX31" fmla="*/ 4088130 w 7197090"/>
              <a:gd name="connsiteY31" fmla="*/ 1557 h 2724778"/>
              <a:gd name="connsiteX32" fmla="*/ 4210050 w 7197090"/>
              <a:gd name="connsiteY32" fmla="*/ 73947 h 2724778"/>
              <a:gd name="connsiteX33" fmla="*/ 4301490 w 7197090"/>
              <a:gd name="connsiteY33" fmla="*/ 1557 h 2724778"/>
              <a:gd name="connsiteX34" fmla="*/ 4408170 w 7197090"/>
              <a:gd name="connsiteY34" fmla="*/ 81567 h 2724778"/>
              <a:gd name="connsiteX35" fmla="*/ 4511040 w 7197090"/>
              <a:gd name="connsiteY35" fmla="*/ 5367 h 2724778"/>
              <a:gd name="connsiteX36" fmla="*/ 4610100 w 7197090"/>
              <a:gd name="connsiteY36" fmla="*/ 70137 h 2724778"/>
              <a:gd name="connsiteX37" fmla="*/ 4724400 w 7197090"/>
              <a:gd name="connsiteY37" fmla="*/ 1557 h 2724778"/>
              <a:gd name="connsiteX38" fmla="*/ 4834890 w 7197090"/>
              <a:gd name="connsiteY38" fmla="*/ 81567 h 2724778"/>
              <a:gd name="connsiteX39" fmla="*/ 4953000 w 7197090"/>
              <a:gd name="connsiteY39" fmla="*/ 1557 h 2724778"/>
              <a:gd name="connsiteX40" fmla="*/ 5033010 w 7197090"/>
              <a:gd name="connsiteY40" fmla="*/ 66327 h 2724778"/>
              <a:gd name="connsiteX41" fmla="*/ 5132070 w 7197090"/>
              <a:gd name="connsiteY41" fmla="*/ 12987 h 2724778"/>
              <a:gd name="connsiteX42" fmla="*/ 5246370 w 7197090"/>
              <a:gd name="connsiteY42" fmla="*/ 81567 h 2724778"/>
              <a:gd name="connsiteX43" fmla="*/ 5345430 w 7197090"/>
              <a:gd name="connsiteY43" fmla="*/ 16797 h 2724778"/>
              <a:gd name="connsiteX44" fmla="*/ 5444490 w 7197090"/>
              <a:gd name="connsiteY44" fmla="*/ 62517 h 2724778"/>
              <a:gd name="connsiteX45" fmla="*/ 5558790 w 7197090"/>
              <a:gd name="connsiteY45" fmla="*/ 5367 h 2724778"/>
              <a:gd name="connsiteX46" fmla="*/ 5669280 w 7197090"/>
              <a:gd name="connsiteY46" fmla="*/ 70137 h 2724778"/>
              <a:gd name="connsiteX47" fmla="*/ 5764530 w 7197090"/>
              <a:gd name="connsiteY47" fmla="*/ 9177 h 2724778"/>
              <a:gd name="connsiteX48" fmla="*/ 5867400 w 7197090"/>
              <a:gd name="connsiteY48" fmla="*/ 81567 h 2724778"/>
              <a:gd name="connsiteX49" fmla="*/ 5989320 w 7197090"/>
              <a:gd name="connsiteY49" fmla="*/ 5367 h 2724778"/>
              <a:gd name="connsiteX50" fmla="*/ 6076950 w 7197090"/>
              <a:gd name="connsiteY50" fmla="*/ 73947 h 2724778"/>
              <a:gd name="connsiteX51" fmla="*/ 7197090 w 7197090"/>
              <a:gd name="connsiteY51" fmla="*/ 73947 h 2724778"/>
              <a:gd name="connsiteX52" fmla="*/ 7197090 w 7197090"/>
              <a:gd name="connsiteY52" fmla="*/ 409227 h 2724778"/>
              <a:gd name="connsiteX53" fmla="*/ 5798961 w 7197090"/>
              <a:gd name="connsiteY53" fmla="*/ 409227 h 2724778"/>
              <a:gd name="connsiteX54" fmla="*/ 5961717 w 7197090"/>
              <a:gd name="connsiteY54" fmla="*/ 412295 h 2724778"/>
              <a:gd name="connsiteX55" fmla="*/ 6156960 w 7197090"/>
              <a:gd name="connsiteY55" fmla="*/ 416847 h 2724778"/>
              <a:gd name="connsiteX56" fmla="*/ 6160770 w 7197090"/>
              <a:gd name="connsiteY56" fmla="*/ 805467 h 2724778"/>
              <a:gd name="connsiteX57" fmla="*/ 5745480 w 7197090"/>
              <a:gd name="connsiteY57" fmla="*/ 1201707 h 2724778"/>
              <a:gd name="connsiteX58" fmla="*/ 5109210 w 7197090"/>
              <a:gd name="connsiteY58" fmla="*/ 1376967 h 2724778"/>
              <a:gd name="connsiteX59" fmla="*/ 4877475 w 7197090"/>
              <a:gd name="connsiteY59" fmla="*/ 1407973 h 2724778"/>
              <a:gd name="connsiteX60" fmla="*/ 4651375 w 7197090"/>
              <a:gd name="connsiteY60" fmla="*/ 1416337 h 2724778"/>
              <a:gd name="connsiteX61" fmla="*/ 4613910 w 7197090"/>
              <a:gd name="connsiteY61" fmla="*/ 1719795 h 2724778"/>
              <a:gd name="connsiteX62" fmla="*/ 4569460 w 7197090"/>
              <a:gd name="connsiteY62" fmla="*/ 2290732 h 2724778"/>
              <a:gd name="connsiteX63" fmla="*/ 3712633 w 7197090"/>
              <a:gd name="connsiteY63" fmla="*/ 2713429 h 2724778"/>
              <a:gd name="connsiteX64" fmla="*/ 3696970 w 7197090"/>
              <a:gd name="connsiteY64" fmla="*/ 1476615 h 2724778"/>
              <a:gd name="connsiteX65" fmla="*/ 3651171 w 7197090"/>
              <a:gd name="connsiteY65" fmla="*/ 1384588 h 2724778"/>
              <a:gd name="connsiteX66" fmla="*/ 3288030 w 7197090"/>
              <a:gd name="connsiteY66" fmla="*/ 1354107 h 2724778"/>
              <a:gd name="connsiteX67" fmla="*/ 1764030 w 7197090"/>
              <a:gd name="connsiteY67" fmla="*/ 1441737 h 2724778"/>
              <a:gd name="connsiteX68" fmla="*/ 998220 w 7197090"/>
              <a:gd name="connsiteY68" fmla="*/ 1129317 h 2724778"/>
              <a:gd name="connsiteX69" fmla="*/ 746760 w 7197090"/>
              <a:gd name="connsiteY69" fmla="*/ 694977 h 2724778"/>
              <a:gd name="connsiteX70" fmla="*/ 740301 w 7197090"/>
              <a:gd name="connsiteY70" fmla="*/ 412312 h 2724778"/>
              <a:gd name="connsiteX71" fmla="*/ 739967 w 7197090"/>
              <a:gd name="connsiteY71" fmla="*/ 409227 h 2724778"/>
              <a:gd name="connsiteX72" fmla="*/ 0 w 7197090"/>
              <a:gd name="connsiteY72" fmla="*/ 409227 h 2724778"/>
              <a:gd name="connsiteX73" fmla="*/ 7620 w 7197090"/>
              <a:gd name="connsiteY73" fmla="*/ 73947 h 2724778"/>
              <a:gd name="connsiteX74" fmla="*/ 941070 w 7197090"/>
              <a:gd name="connsiteY74" fmla="*/ 73947 h 2724778"/>
              <a:gd name="connsiteX75" fmla="*/ 960120 w 7197090"/>
              <a:gd name="connsiteY75" fmla="*/ 32037 h 2724778"/>
              <a:gd name="connsiteX76" fmla="*/ 983427 w 7197090"/>
              <a:gd name="connsiteY76" fmla="*/ 1140 h 2724778"/>
              <a:gd name="connsiteX0" fmla="*/ 983427 w 7197090"/>
              <a:gd name="connsiteY0" fmla="*/ 1140 h 2724778"/>
              <a:gd name="connsiteX1" fmla="*/ 998220 w 7197090"/>
              <a:gd name="connsiteY1" fmla="*/ 1557 h 2724778"/>
              <a:gd name="connsiteX2" fmla="*/ 1104900 w 7197090"/>
              <a:gd name="connsiteY2" fmla="*/ 81567 h 2724778"/>
              <a:gd name="connsiteX3" fmla="*/ 1184910 w 7197090"/>
              <a:gd name="connsiteY3" fmla="*/ 16797 h 2724778"/>
              <a:gd name="connsiteX4" fmla="*/ 1303020 w 7197090"/>
              <a:gd name="connsiteY4" fmla="*/ 77757 h 2724778"/>
              <a:gd name="connsiteX5" fmla="*/ 1371600 w 7197090"/>
              <a:gd name="connsiteY5" fmla="*/ 5367 h 2724778"/>
              <a:gd name="connsiteX6" fmla="*/ 1527810 w 7197090"/>
              <a:gd name="connsiteY6" fmla="*/ 73947 h 2724778"/>
              <a:gd name="connsiteX7" fmla="*/ 1588770 w 7197090"/>
              <a:gd name="connsiteY7" fmla="*/ 9177 h 2724778"/>
              <a:gd name="connsiteX8" fmla="*/ 1706880 w 7197090"/>
              <a:gd name="connsiteY8" fmla="*/ 81567 h 2724778"/>
              <a:gd name="connsiteX9" fmla="*/ 1783080 w 7197090"/>
              <a:gd name="connsiteY9" fmla="*/ 9177 h 2724778"/>
              <a:gd name="connsiteX10" fmla="*/ 1893570 w 7197090"/>
              <a:gd name="connsiteY10" fmla="*/ 73947 h 2724778"/>
              <a:gd name="connsiteX11" fmla="*/ 1962150 w 7197090"/>
              <a:gd name="connsiteY11" fmla="*/ 12987 h 2724778"/>
              <a:gd name="connsiteX12" fmla="*/ 2076450 w 7197090"/>
              <a:gd name="connsiteY12" fmla="*/ 81567 h 2724778"/>
              <a:gd name="connsiteX13" fmla="*/ 2167890 w 7197090"/>
              <a:gd name="connsiteY13" fmla="*/ 9177 h 2724778"/>
              <a:gd name="connsiteX14" fmla="*/ 2286000 w 7197090"/>
              <a:gd name="connsiteY14" fmla="*/ 77757 h 2724778"/>
              <a:gd name="connsiteX15" fmla="*/ 2369820 w 7197090"/>
              <a:gd name="connsiteY15" fmla="*/ 5367 h 2724778"/>
              <a:gd name="connsiteX16" fmla="*/ 2465070 w 7197090"/>
              <a:gd name="connsiteY16" fmla="*/ 85377 h 2724778"/>
              <a:gd name="connsiteX17" fmla="*/ 2564130 w 7197090"/>
              <a:gd name="connsiteY17" fmla="*/ 5367 h 2724778"/>
              <a:gd name="connsiteX18" fmla="*/ 2670810 w 7197090"/>
              <a:gd name="connsiteY18" fmla="*/ 85377 h 2724778"/>
              <a:gd name="connsiteX19" fmla="*/ 2750820 w 7197090"/>
              <a:gd name="connsiteY19" fmla="*/ 1557 h 2724778"/>
              <a:gd name="connsiteX20" fmla="*/ 2861310 w 7197090"/>
              <a:gd name="connsiteY20" fmla="*/ 81567 h 2724778"/>
              <a:gd name="connsiteX21" fmla="*/ 2967990 w 7197090"/>
              <a:gd name="connsiteY21" fmla="*/ 5367 h 2724778"/>
              <a:gd name="connsiteX22" fmla="*/ 3089910 w 7197090"/>
              <a:gd name="connsiteY22" fmla="*/ 73947 h 2724778"/>
              <a:gd name="connsiteX23" fmla="*/ 3181350 w 7197090"/>
              <a:gd name="connsiteY23" fmla="*/ 9177 h 2724778"/>
              <a:gd name="connsiteX24" fmla="*/ 3314700 w 7197090"/>
              <a:gd name="connsiteY24" fmla="*/ 81567 h 2724778"/>
              <a:gd name="connsiteX25" fmla="*/ 3417570 w 7197090"/>
              <a:gd name="connsiteY25" fmla="*/ 5367 h 2724778"/>
              <a:gd name="connsiteX26" fmla="*/ 3531870 w 7197090"/>
              <a:gd name="connsiteY26" fmla="*/ 77757 h 2724778"/>
              <a:gd name="connsiteX27" fmla="*/ 3646170 w 7197090"/>
              <a:gd name="connsiteY27" fmla="*/ 1557 h 2724778"/>
              <a:gd name="connsiteX28" fmla="*/ 3752850 w 7197090"/>
              <a:gd name="connsiteY28" fmla="*/ 70137 h 2724778"/>
              <a:gd name="connsiteX29" fmla="*/ 3863340 w 7197090"/>
              <a:gd name="connsiteY29" fmla="*/ 9177 h 2724778"/>
              <a:gd name="connsiteX30" fmla="*/ 3981450 w 7197090"/>
              <a:gd name="connsiteY30" fmla="*/ 70137 h 2724778"/>
              <a:gd name="connsiteX31" fmla="*/ 4088130 w 7197090"/>
              <a:gd name="connsiteY31" fmla="*/ 1557 h 2724778"/>
              <a:gd name="connsiteX32" fmla="*/ 4210050 w 7197090"/>
              <a:gd name="connsiteY32" fmla="*/ 73947 h 2724778"/>
              <a:gd name="connsiteX33" fmla="*/ 4301490 w 7197090"/>
              <a:gd name="connsiteY33" fmla="*/ 1557 h 2724778"/>
              <a:gd name="connsiteX34" fmla="*/ 4408170 w 7197090"/>
              <a:gd name="connsiteY34" fmla="*/ 81567 h 2724778"/>
              <a:gd name="connsiteX35" fmla="*/ 4511040 w 7197090"/>
              <a:gd name="connsiteY35" fmla="*/ 5367 h 2724778"/>
              <a:gd name="connsiteX36" fmla="*/ 4610100 w 7197090"/>
              <a:gd name="connsiteY36" fmla="*/ 70137 h 2724778"/>
              <a:gd name="connsiteX37" fmla="*/ 4724400 w 7197090"/>
              <a:gd name="connsiteY37" fmla="*/ 1557 h 2724778"/>
              <a:gd name="connsiteX38" fmla="*/ 4834890 w 7197090"/>
              <a:gd name="connsiteY38" fmla="*/ 81567 h 2724778"/>
              <a:gd name="connsiteX39" fmla="*/ 4953000 w 7197090"/>
              <a:gd name="connsiteY39" fmla="*/ 1557 h 2724778"/>
              <a:gd name="connsiteX40" fmla="*/ 5033010 w 7197090"/>
              <a:gd name="connsiteY40" fmla="*/ 66327 h 2724778"/>
              <a:gd name="connsiteX41" fmla="*/ 5132070 w 7197090"/>
              <a:gd name="connsiteY41" fmla="*/ 12987 h 2724778"/>
              <a:gd name="connsiteX42" fmla="*/ 5246370 w 7197090"/>
              <a:gd name="connsiteY42" fmla="*/ 81567 h 2724778"/>
              <a:gd name="connsiteX43" fmla="*/ 5345430 w 7197090"/>
              <a:gd name="connsiteY43" fmla="*/ 16797 h 2724778"/>
              <a:gd name="connsiteX44" fmla="*/ 5444490 w 7197090"/>
              <a:gd name="connsiteY44" fmla="*/ 62517 h 2724778"/>
              <a:gd name="connsiteX45" fmla="*/ 5558790 w 7197090"/>
              <a:gd name="connsiteY45" fmla="*/ 5367 h 2724778"/>
              <a:gd name="connsiteX46" fmla="*/ 5669280 w 7197090"/>
              <a:gd name="connsiteY46" fmla="*/ 70137 h 2724778"/>
              <a:gd name="connsiteX47" fmla="*/ 5764530 w 7197090"/>
              <a:gd name="connsiteY47" fmla="*/ 9177 h 2724778"/>
              <a:gd name="connsiteX48" fmla="*/ 5867400 w 7197090"/>
              <a:gd name="connsiteY48" fmla="*/ 81567 h 2724778"/>
              <a:gd name="connsiteX49" fmla="*/ 5989320 w 7197090"/>
              <a:gd name="connsiteY49" fmla="*/ 5367 h 2724778"/>
              <a:gd name="connsiteX50" fmla="*/ 6076950 w 7197090"/>
              <a:gd name="connsiteY50" fmla="*/ 73947 h 2724778"/>
              <a:gd name="connsiteX51" fmla="*/ 7197090 w 7197090"/>
              <a:gd name="connsiteY51" fmla="*/ 73947 h 2724778"/>
              <a:gd name="connsiteX52" fmla="*/ 7197090 w 7197090"/>
              <a:gd name="connsiteY52" fmla="*/ 409227 h 2724778"/>
              <a:gd name="connsiteX53" fmla="*/ 5798961 w 7197090"/>
              <a:gd name="connsiteY53" fmla="*/ 409227 h 2724778"/>
              <a:gd name="connsiteX54" fmla="*/ 5961717 w 7197090"/>
              <a:gd name="connsiteY54" fmla="*/ 412295 h 2724778"/>
              <a:gd name="connsiteX55" fmla="*/ 6156960 w 7197090"/>
              <a:gd name="connsiteY55" fmla="*/ 416847 h 2724778"/>
              <a:gd name="connsiteX56" fmla="*/ 6160770 w 7197090"/>
              <a:gd name="connsiteY56" fmla="*/ 805467 h 2724778"/>
              <a:gd name="connsiteX57" fmla="*/ 5745480 w 7197090"/>
              <a:gd name="connsiteY57" fmla="*/ 1201707 h 2724778"/>
              <a:gd name="connsiteX58" fmla="*/ 5109210 w 7197090"/>
              <a:gd name="connsiteY58" fmla="*/ 1376967 h 2724778"/>
              <a:gd name="connsiteX59" fmla="*/ 4877475 w 7197090"/>
              <a:gd name="connsiteY59" fmla="*/ 1407973 h 2724778"/>
              <a:gd name="connsiteX60" fmla="*/ 4651375 w 7197090"/>
              <a:gd name="connsiteY60" fmla="*/ 1416337 h 2724778"/>
              <a:gd name="connsiteX61" fmla="*/ 4613910 w 7197090"/>
              <a:gd name="connsiteY61" fmla="*/ 1719795 h 2724778"/>
              <a:gd name="connsiteX62" fmla="*/ 4569460 w 7197090"/>
              <a:gd name="connsiteY62" fmla="*/ 2290732 h 2724778"/>
              <a:gd name="connsiteX63" fmla="*/ 3712633 w 7197090"/>
              <a:gd name="connsiteY63" fmla="*/ 2713429 h 2724778"/>
              <a:gd name="connsiteX64" fmla="*/ 3696970 w 7197090"/>
              <a:gd name="connsiteY64" fmla="*/ 1476615 h 2724778"/>
              <a:gd name="connsiteX65" fmla="*/ 3651171 w 7197090"/>
              <a:gd name="connsiteY65" fmla="*/ 1384588 h 2724778"/>
              <a:gd name="connsiteX66" fmla="*/ 3288030 w 7197090"/>
              <a:gd name="connsiteY66" fmla="*/ 1354107 h 2724778"/>
              <a:gd name="connsiteX67" fmla="*/ 1764030 w 7197090"/>
              <a:gd name="connsiteY67" fmla="*/ 1441737 h 2724778"/>
              <a:gd name="connsiteX68" fmla="*/ 998220 w 7197090"/>
              <a:gd name="connsiteY68" fmla="*/ 1129317 h 2724778"/>
              <a:gd name="connsiteX69" fmla="*/ 746760 w 7197090"/>
              <a:gd name="connsiteY69" fmla="*/ 694977 h 2724778"/>
              <a:gd name="connsiteX70" fmla="*/ 740301 w 7197090"/>
              <a:gd name="connsiteY70" fmla="*/ 412312 h 2724778"/>
              <a:gd name="connsiteX71" fmla="*/ 739967 w 7197090"/>
              <a:gd name="connsiteY71" fmla="*/ 409227 h 2724778"/>
              <a:gd name="connsiteX72" fmla="*/ 0 w 7197090"/>
              <a:gd name="connsiteY72" fmla="*/ 409227 h 2724778"/>
              <a:gd name="connsiteX73" fmla="*/ 7620 w 7197090"/>
              <a:gd name="connsiteY73" fmla="*/ 73947 h 2724778"/>
              <a:gd name="connsiteX74" fmla="*/ 941070 w 7197090"/>
              <a:gd name="connsiteY74" fmla="*/ 73947 h 2724778"/>
              <a:gd name="connsiteX75" fmla="*/ 960120 w 7197090"/>
              <a:gd name="connsiteY75" fmla="*/ 32037 h 2724778"/>
              <a:gd name="connsiteX76" fmla="*/ 983427 w 7197090"/>
              <a:gd name="connsiteY76" fmla="*/ 1140 h 2724778"/>
              <a:gd name="connsiteX0" fmla="*/ 983427 w 7197090"/>
              <a:gd name="connsiteY0" fmla="*/ 1140 h 2770486"/>
              <a:gd name="connsiteX1" fmla="*/ 998220 w 7197090"/>
              <a:gd name="connsiteY1" fmla="*/ 1557 h 2770486"/>
              <a:gd name="connsiteX2" fmla="*/ 1104900 w 7197090"/>
              <a:gd name="connsiteY2" fmla="*/ 81567 h 2770486"/>
              <a:gd name="connsiteX3" fmla="*/ 1184910 w 7197090"/>
              <a:gd name="connsiteY3" fmla="*/ 16797 h 2770486"/>
              <a:gd name="connsiteX4" fmla="*/ 1303020 w 7197090"/>
              <a:gd name="connsiteY4" fmla="*/ 77757 h 2770486"/>
              <a:gd name="connsiteX5" fmla="*/ 1371600 w 7197090"/>
              <a:gd name="connsiteY5" fmla="*/ 5367 h 2770486"/>
              <a:gd name="connsiteX6" fmla="*/ 1527810 w 7197090"/>
              <a:gd name="connsiteY6" fmla="*/ 73947 h 2770486"/>
              <a:gd name="connsiteX7" fmla="*/ 1588770 w 7197090"/>
              <a:gd name="connsiteY7" fmla="*/ 9177 h 2770486"/>
              <a:gd name="connsiteX8" fmla="*/ 1706880 w 7197090"/>
              <a:gd name="connsiteY8" fmla="*/ 81567 h 2770486"/>
              <a:gd name="connsiteX9" fmla="*/ 1783080 w 7197090"/>
              <a:gd name="connsiteY9" fmla="*/ 9177 h 2770486"/>
              <a:gd name="connsiteX10" fmla="*/ 1893570 w 7197090"/>
              <a:gd name="connsiteY10" fmla="*/ 73947 h 2770486"/>
              <a:gd name="connsiteX11" fmla="*/ 1962150 w 7197090"/>
              <a:gd name="connsiteY11" fmla="*/ 12987 h 2770486"/>
              <a:gd name="connsiteX12" fmla="*/ 2076450 w 7197090"/>
              <a:gd name="connsiteY12" fmla="*/ 81567 h 2770486"/>
              <a:gd name="connsiteX13" fmla="*/ 2167890 w 7197090"/>
              <a:gd name="connsiteY13" fmla="*/ 9177 h 2770486"/>
              <a:gd name="connsiteX14" fmla="*/ 2286000 w 7197090"/>
              <a:gd name="connsiteY14" fmla="*/ 77757 h 2770486"/>
              <a:gd name="connsiteX15" fmla="*/ 2369820 w 7197090"/>
              <a:gd name="connsiteY15" fmla="*/ 5367 h 2770486"/>
              <a:gd name="connsiteX16" fmla="*/ 2465070 w 7197090"/>
              <a:gd name="connsiteY16" fmla="*/ 85377 h 2770486"/>
              <a:gd name="connsiteX17" fmla="*/ 2564130 w 7197090"/>
              <a:gd name="connsiteY17" fmla="*/ 5367 h 2770486"/>
              <a:gd name="connsiteX18" fmla="*/ 2670810 w 7197090"/>
              <a:gd name="connsiteY18" fmla="*/ 85377 h 2770486"/>
              <a:gd name="connsiteX19" fmla="*/ 2750820 w 7197090"/>
              <a:gd name="connsiteY19" fmla="*/ 1557 h 2770486"/>
              <a:gd name="connsiteX20" fmla="*/ 2861310 w 7197090"/>
              <a:gd name="connsiteY20" fmla="*/ 81567 h 2770486"/>
              <a:gd name="connsiteX21" fmla="*/ 2967990 w 7197090"/>
              <a:gd name="connsiteY21" fmla="*/ 5367 h 2770486"/>
              <a:gd name="connsiteX22" fmla="*/ 3089910 w 7197090"/>
              <a:gd name="connsiteY22" fmla="*/ 73947 h 2770486"/>
              <a:gd name="connsiteX23" fmla="*/ 3181350 w 7197090"/>
              <a:gd name="connsiteY23" fmla="*/ 9177 h 2770486"/>
              <a:gd name="connsiteX24" fmla="*/ 3314700 w 7197090"/>
              <a:gd name="connsiteY24" fmla="*/ 81567 h 2770486"/>
              <a:gd name="connsiteX25" fmla="*/ 3417570 w 7197090"/>
              <a:gd name="connsiteY25" fmla="*/ 5367 h 2770486"/>
              <a:gd name="connsiteX26" fmla="*/ 3531870 w 7197090"/>
              <a:gd name="connsiteY26" fmla="*/ 77757 h 2770486"/>
              <a:gd name="connsiteX27" fmla="*/ 3646170 w 7197090"/>
              <a:gd name="connsiteY27" fmla="*/ 1557 h 2770486"/>
              <a:gd name="connsiteX28" fmla="*/ 3752850 w 7197090"/>
              <a:gd name="connsiteY28" fmla="*/ 70137 h 2770486"/>
              <a:gd name="connsiteX29" fmla="*/ 3863340 w 7197090"/>
              <a:gd name="connsiteY29" fmla="*/ 9177 h 2770486"/>
              <a:gd name="connsiteX30" fmla="*/ 3981450 w 7197090"/>
              <a:gd name="connsiteY30" fmla="*/ 70137 h 2770486"/>
              <a:gd name="connsiteX31" fmla="*/ 4088130 w 7197090"/>
              <a:gd name="connsiteY31" fmla="*/ 1557 h 2770486"/>
              <a:gd name="connsiteX32" fmla="*/ 4210050 w 7197090"/>
              <a:gd name="connsiteY32" fmla="*/ 73947 h 2770486"/>
              <a:gd name="connsiteX33" fmla="*/ 4301490 w 7197090"/>
              <a:gd name="connsiteY33" fmla="*/ 1557 h 2770486"/>
              <a:gd name="connsiteX34" fmla="*/ 4408170 w 7197090"/>
              <a:gd name="connsiteY34" fmla="*/ 81567 h 2770486"/>
              <a:gd name="connsiteX35" fmla="*/ 4511040 w 7197090"/>
              <a:gd name="connsiteY35" fmla="*/ 5367 h 2770486"/>
              <a:gd name="connsiteX36" fmla="*/ 4610100 w 7197090"/>
              <a:gd name="connsiteY36" fmla="*/ 70137 h 2770486"/>
              <a:gd name="connsiteX37" fmla="*/ 4724400 w 7197090"/>
              <a:gd name="connsiteY37" fmla="*/ 1557 h 2770486"/>
              <a:gd name="connsiteX38" fmla="*/ 4834890 w 7197090"/>
              <a:gd name="connsiteY38" fmla="*/ 81567 h 2770486"/>
              <a:gd name="connsiteX39" fmla="*/ 4953000 w 7197090"/>
              <a:gd name="connsiteY39" fmla="*/ 1557 h 2770486"/>
              <a:gd name="connsiteX40" fmla="*/ 5033010 w 7197090"/>
              <a:gd name="connsiteY40" fmla="*/ 66327 h 2770486"/>
              <a:gd name="connsiteX41" fmla="*/ 5132070 w 7197090"/>
              <a:gd name="connsiteY41" fmla="*/ 12987 h 2770486"/>
              <a:gd name="connsiteX42" fmla="*/ 5246370 w 7197090"/>
              <a:gd name="connsiteY42" fmla="*/ 81567 h 2770486"/>
              <a:gd name="connsiteX43" fmla="*/ 5345430 w 7197090"/>
              <a:gd name="connsiteY43" fmla="*/ 16797 h 2770486"/>
              <a:gd name="connsiteX44" fmla="*/ 5444490 w 7197090"/>
              <a:gd name="connsiteY44" fmla="*/ 62517 h 2770486"/>
              <a:gd name="connsiteX45" fmla="*/ 5558790 w 7197090"/>
              <a:gd name="connsiteY45" fmla="*/ 5367 h 2770486"/>
              <a:gd name="connsiteX46" fmla="*/ 5669280 w 7197090"/>
              <a:gd name="connsiteY46" fmla="*/ 70137 h 2770486"/>
              <a:gd name="connsiteX47" fmla="*/ 5764530 w 7197090"/>
              <a:gd name="connsiteY47" fmla="*/ 9177 h 2770486"/>
              <a:gd name="connsiteX48" fmla="*/ 5867400 w 7197090"/>
              <a:gd name="connsiteY48" fmla="*/ 81567 h 2770486"/>
              <a:gd name="connsiteX49" fmla="*/ 5989320 w 7197090"/>
              <a:gd name="connsiteY49" fmla="*/ 5367 h 2770486"/>
              <a:gd name="connsiteX50" fmla="*/ 6076950 w 7197090"/>
              <a:gd name="connsiteY50" fmla="*/ 73947 h 2770486"/>
              <a:gd name="connsiteX51" fmla="*/ 7197090 w 7197090"/>
              <a:gd name="connsiteY51" fmla="*/ 73947 h 2770486"/>
              <a:gd name="connsiteX52" fmla="*/ 7197090 w 7197090"/>
              <a:gd name="connsiteY52" fmla="*/ 409227 h 2770486"/>
              <a:gd name="connsiteX53" fmla="*/ 5798961 w 7197090"/>
              <a:gd name="connsiteY53" fmla="*/ 409227 h 2770486"/>
              <a:gd name="connsiteX54" fmla="*/ 5961717 w 7197090"/>
              <a:gd name="connsiteY54" fmla="*/ 412295 h 2770486"/>
              <a:gd name="connsiteX55" fmla="*/ 6156960 w 7197090"/>
              <a:gd name="connsiteY55" fmla="*/ 416847 h 2770486"/>
              <a:gd name="connsiteX56" fmla="*/ 6160770 w 7197090"/>
              <a:gd name="connsiteY56" fmla="*/ 805467 h 2770486"/>
              <a:gd name="connsiteX57" fmla="*/ 5745480 w 7197090"/>
              <a:gd name="connsiteY57" fmla="*/ 1201707 h 2770486"/>
              <a:gd name="connsiteX58" fmla="*/ 5109210 w 7197090"/>
              <a:gd name="connsiteY58" fmla="*/ 1376967 h 2770486"/>
              <a:gd name="connsiteX59" fmla="*/ 4877475 w 7197090"/>
              <a:gd name="connsiteY59" fmla="*/ 1407973 h 2770486"/>
              <a:gd name="connsiteX60" fmla="*/ 4651375 w 7197090"/>
              <a:gd name="connsiteY60" fmla="*/ 1416337 h 2770486"/>
              <a:gd name="connsiteX61" fmla="*/ 4613910 w 7197090"/>
              <a:gd name="connsiteY61" fmla="*/ 1719795 h 2770486"/>
              <a:gd name="connsiteX62" fmla="*/ 4569460 w 7197090"/>
              <a:gd name="connsiteY62" fmla="*/ 2643157 h 2770486"/>
              <a:gd name="connsiteX63" fmla="*/ 3712633 w 7197090"/>
              <a:gd name="connsiteY63" fmla="*/ 2713429 h 2770486"/>
              <a:gd name="connsiteX64" fmla="*/ 3696970 w 7197090"/>
              <a:gd name="connsiteY64" fmla="*/ 1476615 h 2770486"/>
              <a:gd name="connsiteX65" fmla="*/ 3651171 w 7197090"/>
              <a:gd name="connsiteY65" fmla="*/ 1384588 h 2770486"/>
              <a:gd name="connsiteX66" fmla="*/ 3288030 w 7197090"/>
              <a:gd name="connsiteY66" fmla="*/ 1354107 h 2770486"/>
              <a:gd name="connsiteX67" fmla="*/ 1764030 w 7197090"/>
              <a:gd name="connsiteY67" fmla="*/ 1441737 h 2770486"/>
              <a:gd name="connsiteX68" fmla="*/ 998220 w 7197090"/>
              <a:gd name="connsiteY68" fmla="*/ 1129317 h 2770486"/>
              <a:gd name="connsiteX69" fmla="*/ 746760 w 7197090"/>
              <a:gd name="connsiteY69" fmla="*/ 694977 h 2770486"/>
              <a:gd name="connsiteX70" fmla="*/ 740301 w 7197090"/>
              <a:gd name="connsiteY70" fmla="*/ 412312 h 2770486"/>
              <a:gd name="connsiteX71" fmla="*/ 739967 w 7197090"/>
              <a:gd name="connsiteY71" fmla="*/ 409227 h 2770486"/>
              <a:gd name="connsiteX72" fmla="*/ 0 w 7197090"/>
              <a:gd name="connsiteY72" fmla="*/ 409227 h 2770486"/>
              <a:gd name="connsiteX73" fmla="*/ 7620 w 7197090"/>
              <a:gd name="connsiteY73" fmla="*/ 73947 h 2770486"/>
              <a:gd name="connsiteX74" fmla="*/ 941070 w 7197090"/>
              <a:gd name="connsiteY74" fmla="*/ 73947 h 2770486"/>
              <a:gd name="connsiteX75" fmla="*/ 960120 w 7197090"/>
              <a:gd name="connsiteY75" fmla="*/ 32037 h 2770486"/>
              <a:gd name="connsiteX76" fmla="*/ 983427 w 7197090"/>
              <a:gd name="connsiteY76" fmla="*/ 1140 h 2770486"/>
              <a:gd name="connsiteX0" fmla="*/ 983427 w 7197090"/>
              <a:gd name="connsiteY0" fmla="*/ 1140 h 3107212"/>
              <a:gd name="connsiteX1" fmla="*/ 998220 w 7197090"/>
              <a:gd name="connsiteY1" fmla="*/ 1557 h 3107212"/>
              <a:gd name="connsiteX2" fmla="*/ 1104900 w 7197090"/>
              <a:gd name="connsiteY2" fmla="*/ 81567 h 3107212"/>
              <a:gd name="connsiteX3" fmla="*/ 1184910 w 7197090"/>
              <a:gd name="connsiteY3" fmla="*/ 16797 h 3107212"/>
              <a:gd name="connsiteX4" fmla="*/ 1303020 w 7197090"/>
              <a:gd name="connsiteY4" fmla="*/ 77757 h 3107212"/>
              <a:gd name="connsiteX5" fmla="*/ 1371600 w 7197090"/>
              <a:gd name="connsiteY5" fmla="*/ 5367 h 3107212"/>
              <a:gd name="connsiteX6" fmla="*/ 1527810 w 7197090"/>
              <a:gd name="connsiteY6" fmla="*/ 73947 h 3107212"/>
              <a:gd name="connsiteX7" fmla="*/ 1588770 w 7197090"/>
              <a:gd name="connsiteY7" fmla="*/ 9177 h 3107212"/>
              <a:gd name="connsiteX8" fmla="*/ 1706880 w 7197090"/>
              <a:gd name="connsiteY8" fmla="*/ 81567 h 3107212"/>
              <a:gd name="connsiteX9" fmla="*/ 1783080 w 7197090"/>
              <a:gd name="connsiteY9" fmla="*/ 9177 h 3107212"/>
              <a:gd name="connsiteX10" fmla="*/ 1893570 w 7197090"/>
              <a:gd name="connsiteY10" fmla="*/ 73947 h 3107212"/>
              <a:gd name="connsiteX11" fmla="*/ 1962150 w 7197090"/>
              <a:gd name="connsiteY11" fmla="*/ 12987 h 3107212"/>
              <a:gd name="connsiteX12" fmla="*/ 2076450 w 7197090"/>
              <a:gd name="connsiteY12" fmla="*/ 81567 h 3107212"/>
              <a:gd name="connsiteX13" fmla="*/ 2167890 w 7197090"/>
              <a:gd name="connsiteY13" fmla="*/ 9177 h 3107212"/>
              <a:gd name="connsiteX14" fmla="*/ 2286000 w 7197090"/>
              <a:gd name="connsiteY14" fmla="*/ 77757 h 3107212"/>
              <a:gd name="connsiteX15" fmla="*/ 2369820 w 7197090"/>
              <a:gd name="connsiteY15" fmla="*/ 5367 h 3107212"/>
              <a:gd name="connsiteX16" fmla="*/ 2465070 w 7197090"/>
              <a:gd name="connsiteY16" fmla="*/ 85377 h 3107212"/>
              <a:gd name="connsiteX17" fmla="*/ 2564130 w 7197090"/>
              <a:gd name="connsiteY17" fmla="*/ 5367 h 3107212"/>
              <a:gd name="connsiteX18" fmla="*/ 2670810 w 7197090"/>
              <a:gd name="connsiteY18" fmla="*/ 85377 h 3107212"/>
              <a:gd name="connsiteX19" fmla="*/ 2750820 w 7197090"/>
              <a:gd name="connsiteY19" fmla="*/ 1557 h 3107212"/>
              <a:gd name="connsiteX20" fmla="*/ 2861310 w 7197090"/>
              <a:gd name="connsiteY20" fmla="*/ 81567 h 3107212"/>
              <a:gd name="connsiteX21" fmla="*/ 2967990 w 7197090"/>
              <a:gd name="connsiteY21" fmla="*/ 5367 h 3107212"/>
              <a:gd name="connsiteX22" fmla="*/ 3089910 w 7197090"/>
              <a:gd name="connsiteY22" fmla="*/ 73947 h 3107212"/>
              <a:gd name="connsiteX23" fmla="*/ 3181350 w 7197090"/>
              <a:gd name="connsiteY23" fmla="*/ 9177 h 3107212"/>
              <a:gd name="connsiteX24" fmla="*/ 3314700 w 7197090"/>
              <a:gd name="connsiteY24" fmla="*/ 81567 h 3107212"/>
              <a:gd name="connsiteX25" fmla="*/ 3417570 w 7197090"/>
              <a:gd name="connsiteY25" fmla="*/ 5367 h 3107212"/>
              <a:gd name="connsiteX26" fmla="*/ 3531870 w 7197090"/>
              <a:gd name="connsiteY26" fmla="*/ 77757 h 3107212"/>
              <a:gd name="connsiteX27" fmla="*/ 3646170 w 7197090"/>
              <a:gd name="connsiteY27" fmla="*/ 1557 h 3107212"/>
              <a:gd name="connsiteX28" fmla="*/ 3752850 w 7197090"/>
              <a:gd name="connsiteY28" fmla="*/ 70137 h 3107212"/>
              <a:gd name="connsiteX29" fmla="*/ 3863340 w 7197090"/>
              <a:gd name="connsiteY29" fmla="*/ 9177 h 3107212"/>
              <a:gd name="connsiteX30" fmla="*/ 3981450 w 7197090"/>
              <a:gd name="connsiteY30" fmla="*/ 70137 h 3107212"/>
              <a:gd name="connsiteX31" fmla="*/ 4088130 w 7197090"/>
              <a:gd name="connsiteY31" fmla="*/ 1557 h 3107212"/>
              <a:gd name="connsiteX32" fmla="*/ 4210050 w 7197090"/>
              <a:gd name="connsiteY32" fmla="*/ 73947 h 3107212"/>
              <a:gd name="connsiteX33" fmla="*/ 4301490 w 7197090"/>
              <a:gd name="connsiteY33" fmla="*/ 1557 h 3107212"/>
              <a:gd name="connsiteX34" fmla="*/ 4408170 w 7197090"/>
              <a:gd name="connsiteY34" fmla="*/ 81567 h 3107212"/>
              <a:gd name="connsiteX35" fmla="*/ 4511040 w 7197090"/>
              <a:gd name="connsiteY35" fmla="*/ 5367 h 3107212"/>
              <a:gd name="connsiteX36" fmla="*/ 4610100 w 7197090"/>
              <a:gd name="connsiteY36" fmla="*/ 70137 h 3107212"/>
              <a:gd name="connsiteX37" fmla="*/ 4724400 w 7197090"/>
              <a:gd name="connsiteY37" fmla="*/ 1557 h 3107212"/>
              <a:gd name="connsiteX38" fmla="*/ 4834890 w 7197090"/>
              <a:gd name="connsiteY38" fmla="*/ 81567 h 3107212"/>
              <a:gd name="connsiteX39" fmla="*/ 4953000 w 7197090"/>
              <a:gd name="connsiteY39" fmla="*/ 1557 h 3107212"/>
              <a:gd name="connsiteX40" fmla="*/ 5033010 w 7197090"/>
              <a:gd name="connsiteY40" fmla="*/ 66327 h 3107212"/>
              <a:gd name="connsiteX41" fmla="*/ 5132070 w 7197090"/>
              <a:gd name="connsiteY41" fmla="*/ 12987 h 3107212"/>
              <a:gd name="connsiteX42" fmla="*/ 5246370 w 7197090"/>
              <a:gd name="connsiteY42" fmla="*/ 81567 h 3107212"/>
              <a:gd name="connsiteX43" fmla="*/ 5345430 w 7197090"/>
              <a:gd name="connsiteY43" fmla="*/ 16797 h 3107212"/>
              <a:gd name="connsiteX44" fmla="*/ 5444490 w 7197090"/>
              <a:gd name="connsiteY44" fmla="*/ 62517 h 3107212"/>
              <a:gd name="connsiteX45" fmla="*/ 5558790 w 7197090"/>
              <a:gd name="connsiteY45" fmla="*/ 5367 h 3107212"/>
              <a:gd name="connsiteX46" fmla="*/ 5669280 w 7197090"/>
              <a:gd name="connsiteY46" fmla="*/ 70137 h 3107212"/>
              <a:gd name="connsiteX47" fmla="*/ 5764530 w 7197090"/>
              <a:gd name="connsiteY47" fmla="*/ 9177 h 3107212"/>
              <a:gd name="connsiteX48" fmla="*/ 5867400 w 7197090"/>
              <a:gd name="connsiteY48" fmla="*/ 81567 h 3107212"/>
              <a:gd name="connsiteX49" fmla="*/ 5989320 w 7197090"/>
              <a:gd name="connsiteY49" fmla="*/ 5367 h 3107212"/>
              <a:gd name="connsiteX50" fmla="*/ 6076950 w 7197090"/>
              <a:gd name="connsiteY50" fmla="*/ 73947 h 3107212"/>
              <a:gd name="connsiteX51" fmla="*/ 7197090 w 7197090"/>
              <a:gd name="connsiteY51" fmla="*/ 73947 h 3107212"/>
              <a:gd name="connsiteX52" fmla="*/ 7197090 w 7197090"/>
              <a:gd name="connsiteY52" fmla="*/ 409227 h 3107212"/>
              <a:gd name="connsiteX53" fmla="*/ 5798961 w 7197090"/>
              <a:gd name="connsiteY53" fmla="*/ 409227 h 3107212"/>
              <a:gd name="connsiteX54" fmla="*/ 5961717 w 7197090"/>
              <a:gd name="connsiteY54" fmla="*/ 412295 h 3107212"/>
              <a:gd name="connsiteX55" fmla="*/ 6156960 w 7197090"/>
              <a:gd name="connsiteY55" fmla="*/ 416847 h 3107212"/>
              <a:gd name="connsiteX56" fmla="*/ 6160770 w 7197090"/>
              <a:gd name="connsiteY56" fmla="*/ 805467 h 3107212"/>
              <a:gd name="connsiteX57" fmla="*/ 5745480 w 7197090"/>
              <a:gd name="connsiteY57" fmla="*/ 1201707 h 3107212"/>
              <a:gd name="connsiteX58" fmla="*/ 5109210 w 7197090"/>
              <a:gd name="connsiteY58" fmla="*/ 1376967 h 3107212"/>
              <a:gd name="connsiteX59" fmla="*/ 4877475 w 7197090"/>
              <a:gd name="connsiteY59" fmla="*/ 1407973 h 3107212"/>
              <a:gd name="connsiteX60" fmla="*/ 4651375 w 7197090"/>
              <a:gd name="connsiteY60" fmla="*/ 1416337 h 3107212"/>
              <a:gd name="connsiteX61" fmla="*/ 4613910 w 7197090"/>
              <a:gd name="connsiteY61" fmla="*/ 1719795 h 3107212"/>
              <a:gd name="connsiteX62" fmla="*/ 4569460 w 7197090"/>
              <a:gd name="connsiteY62" fmla="*/ 2643157 h 3107212"/>
              <a:gd name="connsiteX63" fmla="*/ 4223385 w 7197090"/>
              <a:gd name="connsiteY63" fmla="*/ 3106707 h 3107212"/>
              <a:gd name="connsiteX64" fmla="*/ 3712633 w 7197090"/>
              <a:gd name="connsiteY64" fmla="*/ 2713429 h 3107212"/>
              <a:gd name="connsiteX65" fmla="*/ 3696970 w 7197090"/>
              <a:gd name="connsiteY65" fmla="*/ 1476615 h 3107212"/>
              <a:gd name="connsiteX66" fmla="*/ 3651171 w 7197090"/>
              <a:gd name="connsiteY66" fmla="*/ 1384588 h 3107212"/>
              <a:gd name="connsiteX67" fmla="*/ 3288030 w 7197090"/>
              <a:gd name="connsiteY67" fmla="*/ 1354107 h 3107212"/>
              <a:gd name="connsiteX68" fmla="*/ 1764030 w 7197090"/>
              <a:gd name="connsiteY68" fmla="*/ 1441737 h 3107212"/>
              <a:gd name="connsiteX69" fmla="*/ 998220 w 7197090"/>
              <a:gd name="connsiteY69" fmla="*/ 1129317 h 3107212"/>
              <a:gd name="connsiteX70" fmla="*/ 746760 w 7197090"/>
              <a:gd name="connsiteY70" fmla="*/ 694977 h 3107212"/>
              <a:gd name="connsiteX71" fmla="*/ 740301 w 7197090"/>
              <a:gd name="connsiteY71" fmla="*/ 412312 h 3107212"/>
              <a:gd name="connsiteX72" fmla="*/ 739967 w 7197090"/>
              <a:gd name="connsiteY72" fmla="*/ 409227 h 3107212"/>
              <a:gd name="connsiteX73" fmla="*/ 0 w 7197090"/>
              <a:gd name="connsiteY73" fmla="*/ 409227 h 3107212"/>
              <a:gd name="connsiteX74" fmla="*/ 7620 w 7197090"/>
              <a:gd name="connsiteY74" fmla="*/ 73947 h 3107212"/>
              <a:gd name="connsiteX75" fmla="*/ 941070 w 7197090"/>
              <a:gd name="connsiteY75" fmla="*/ 73947 h 3107212"/>
              <a:gd name="connsiteX76" fmla="*/ 960120 w 7197090"/>
              <a:gd name="connsiteY76" fmla="*/ 32037 h 3107212"/>
              <a:gd name="connsiteX77" fmla="*/ 983427 w 7197090"/>
              <a:gd name="connsiteY77" fmla="*/ 1140 h 3107212"/>
              <a:gd name="connsiteX0" fmla="*/ 983427 w 7197090"/>
              <a:gd name="connsiteY0" fmla="*/ 1140 h 3112688"/>
              <a:gd name="connsiteX1" fmla="*/ 998220 w 7197090"/>
              <a:gd name="connsiteY1" fmla="*/ 1557 h 3112688"/>
              <a:gd name="connsiteX2" fmla="*/ 1104900 w 7197090"/>
              <a:gd name="connsiteY2" fmla="*/ 81567 h 3112688"/>
              <a:gd name="connsiteX3" fmla="*/ 1184910 w 7197090"/>
              <a:gd name="connsiteY3" fmla="*/ 16797 h 3112688"/>
              <a:gd name="connsiteX4" fmla="*/ 1303020 w 7197090"/>
              <a:gd name="connsiteY4" fmla="*/ 77757 h 3112688"/>
              <a:gd name="connsiteX5" fmla="*/ 1371600 w 7197090"/>
              <a:gd name="connsiteY5" fmla="*/ 5367 h 3112688"/>
              <a:gd name="connsiteX6" fmla="*/ 1527810 w 7197090"/>
              <a:gd name="connsiteY6" fmla="*/ 73947 h 3112688"/>
              <a:gd name="connsiteX7" fmla="*/ 1588770 w 7197090"/>
              <a:gd name="connsiteY7" fmla="*/ 9177 h 3112688"/>
              <a:gd name="connsiteX8" fmla="*/ 1706880 w 7197090"/>
              <a:gd name="connsiteY8" fmla="*/ 81567 h 3112688"/>
              <a:gd name="connsiteX9" fmla="*/ 1783080 w 7197090"/>
              <a:gd name="connsiteY9" fmla="*/ 9177 h 3112688"/>
              <a:gd name="connsiteX10" fmla="*/ 1893570 w 7197090"/>
              <a:gd name="connsiteY10" fmla="*/ 73947 h 3112688"/>
              <a:gd name="connsiteX11" fmla="*/ 1962150 w 7197090"/>
              <a:gd name="connsiteY11" fmla="*/ 12987 h 3112688"/>
              <a:gd name="connsiteX12" fmla="*/ 2076450 w 7197090"/>
              <a:gd name="connsiteY12" fmla="*/ 81567 h 3112688"/>
              <a:gd name="connsiteX13" fmla="*/ 2167890 w 7197090"/>
              <a:gd name="connsiteY13" fmla="*/ 9177 h 3112688"/>
              <a:gd name="connsiteX14" fmla="*/ 2286000 w 7197090"/>
              <a:gd name="connsiteY14" fmla="*/ 77757 h 3112688"/>
              <a:gd name="connsiteX15" fmla="*/ 2369820 w 7197090"/>
              <a:gd name="connsiteY15" fmla="*/ 5367 h 3112688"/>
              <a:gd name="connsiteX16" fmla="*/ 2465070 w 7197090"/>
              <a:gd name="connsiteY16" fmla="*/ 85377 h 3112688"/>
              <a:gd name="connsiteX17" fmla="*/ 2564130 w 7197090"/>
              <a:gd name="connsiteY17" fmla="*/ 5367 h 3112688"/>
              <a:gd name="connsiteX18" fmla="*/ 2670810 w 7197090"/>
              <a:gd name="connsiteY18" fmla="*/ 85377 h 3112688"/>
              <a:gd name="connsiteX19" fmla="*/ 2750820 w 7197090"/>
              <a:gd name="connsiteY19" fmla="*/ 1557 h 3112688"/>
              <a:gd name="connsiteX20" fmla="*/ 2861310 w 7197090"/>
              <a:gd name="connsiteY20" fmla="*/ 81567 h 3112688"/>
              <a:gd name="connsiteX21" fmla="*/ 2967990 w 7197090"/>
              <a:gd name="connsiteY21" fmla="*/ 5367 h 3112688"/>
              <a:gd name="connsiteX22" fmla="*/ 3089910 w 7197090"/>
              <a:gd name="connsiteY22" fmla="*/ 73947 h 3112688"/>
              <a:gd name="connsiteX23" fmla="*/ 3181350 w 7197090"/>
              <a:gd name="connsiteY23" fmla="*/ 9177 h 3112688"/>
              <a:gd name="connsiteX24" fmla="*/ 3314700 w 7197090"/>
              <a:gd name="connsiteY24" fmla="*/ 81567 h 3112688"/>
              <a:gd name="connsiteX25" fmla="*/ 3417570 w 7197090"/>
              <a:gd name="connsiteY25" fmla="*/ 5367 h 3112688"/>
              <a:gd name="connsiteX26" fmla="*/ 3531870 w 7197090"/>
              <a:gd name="connsiteY26" fmla="*/ 77757 h 3112688"/>
              <a:gd name="connsiteX27" fmla="*/ 3646170 w 7197090"/>
              <a:gd name="connsiteY27" fmla="*/ 1557 h 3112688"/>
              <a:gd name="connsiteX28" fmla="*/ 3752850 w 7197090"/>
              <a:gd name="connsiteY28" fmla="*/ 70137 h 3112688"/>
              <a:gd name="connsiteX29" fmla="*/ 3863340 w 7197090"/>
              <a:gd name="connsiteY29" fmla="*/ 9177 h 3112688"/>
              <a:gd name="connsiteX30" fmla="*/ 3981450 w 7197090"/>
              <a:gd name="connsiteY30" fmla="*/ 70137 h 3112688"/>
              <a:gd name="connsiteX31" fmla="*/ 4088130 w 7197090"/>
              <a:gd name="connsiteY31" fmla="*/ 1557 h 3112688"/>
              <a:gd name="connsiteX32" fmla="*/ 4210050 w 7197090"/>
              <a:gd name="connsiteY32" fmla="*/ 73947 h 3112688"/>
              <a:gd name="connsiteX33" fmla="*/ 4301490 w 7197090"/>
              <a:gd name="connsiteY33" fmla="*/ 1557 h 3112688"/>
              <a:gd name="connsiteX34" fmla="*/ 4408170 w 7197090"/>
              <a:gd name="connsiteY34" fmla="*/ 81567 h 3112688"/>
              <a:gd name="connsiteX35" fmla="*/ 4511040 w 7197090"/>
              <a:gd name="connsiteY35" fmla="*/ 5367 h 3112688"/>
              <a:gd name="connsiteX36" fmla="*/ 4610100 w 7197090"/>
              <a:gd name="connsiteY36" fmla="*/ 70137 h 3112688"/>
              <a:gd name="connsiteX37" fmla="*/ 4724400 w 7197090"/>
              <a:gd name="connsiteY37" fmla="*/ 1557 h 3112688"/>
              <a:gd name="connsiteX38" fmla="*/ 4834890 w 7197090"/>
              <a:gd name="connsiteY38" fmla="*/ 81567 h 3112688"/>
              <a:gd name="connsiteX39" fmla="*/ 4953000 w 7197090"/>
              <a:gd name="connsiteY39" fmla="*/ 1557 h 3112688"/>
              <a:gd name="connsiteX40" fmla="*/ 5033010 w 7197090"/>
              <a:gd name="connsiteY40" fmla="*/ 66327 h 3112688"/>
              <a:gd name="connsiteX41" fmla="*/ 5132070 w 7197090"/>
              <a:gd name="connsiteY41" fmla="*/ 12987 h 3112688"/>
              <a:gd name="connsiteX42" fmla="*/ 5246370 w 7197090"/>
              <a:gd name="connsiteY42" fmla="*/ 81567 h 3112688"/>
              <a:gd name="connsiteX43" fmla="*/ 5345430 w 7197090"/>
              <a:gd name="connsiteY43" fmla="*/ 16797 h 3112688"/>
              <a:gd name="connsiteX44" fmla="*/ 5444490 w 7197090"/>
              <a:gd name="connsiteY44" fmla="*/ 62517 h 3112688"/>
              <a:gd name="connsiteX45" fmla="*/ 5558790 w 7197090"/>
              <a:gd name="connsiteY45" fmla="*/ 5367 h 3112688"/>
              <a:gd name="connsiteX46" fmla="*/ 5669280 w 7197090"/>
              <a:gd name="connsiteY46" fmla="*/ 70137 h 3112688"/>
              <a:gd name="connsiteX47" fmla="*/ 5764530 w 7197090"/>
              <a:gd name="connsiteY47" fmla="*/ 9177 h 3112688"/>
              <a:gd name="connsiteX48" fmla="*/ 5867400 w 7197090"/>
              <a:gd name="connsiteY48" fmla="*/ 81567 h 3112688"/>
              <a:gd name="connsiteX49" fmla="*/ 5989320 w 7197090"/>
              <a:gd name="connsiteY49" fmla="*/ 5367 h 3112688"/>
              <a:gd name="connsiteX50" fmla="*/ 6076950 w 7197090"/>
              <a:gd name="connsiteY50" fmla="*/ 73947 h 3112688"/>
              <a:gd name="connsiteX51" fmla="*/ 7197090 w 7197090"/>
              <a:gd name="connsiteY51" fmla="*/ 73947 h 3112688"/>
              <a:gd name="connsiteX52" fmla="*/ 7197090 w 7197090"/>
              <a:gd name="connsiteY52" fmla="*/ 409227 h 3112688"/>
              <a:gd name="connsiteX53" fmla="*/ 5798961 w 7197090"/>
              <a:gd name="connsiteY53" fmla="*/ 409227 h 3112688"/>
              <a:gd name="connsiteX54" fmla="*/ 5961717 w 7197090"/>
              <a:gd name="connsiteY54" fmla="*/ 412295 h 3112688"/>
              <a:gd name="connsiteX55" fmla="*/ 6156960 w 7197090"/>
              <a:gd name="connsiteY55" fmla="*/ 416847 h 3112688"/>
              <a:gd name="connsiteX56" fmla="*/ 6160770 w 7197090"/>
              <a:gd name="connsiteY56" fmla="*/ 805467 h 3112688"/>
              <a:gd name="connsiteX57" fmla="*/ 5745480 w 7197090"/>
              <a:gd name="connsiteY57" fmla="*/ 1201707 h 3112688"/>
              <a:gd name="connsiteX58" fmla="*/ 5109210 w 7197090"/>
              <a:gd name="connsiteY58" fmla="*/ 1376967 h 3112688"/>
              <a:gd name="connsiteX59" fmla="*/ 4877475 w 7197090"/>
              <a:gd name="connsiteY59" fmla="*/ 1407973 h 3112688"/>
              <a:gd name="connsiteX60" fmla="*/ 4651375 w 7197090"/>
              <a:gd name="connsiteY60" fmla="*/ 1416337 h 3112688"/>
              <a:gd name="connsiteX61" fmla="*/ 4613910 w 7197090"/>
              <a:gd name="connsiteY61" fmla="*/ 1719795 h 3112688"/>
              <a:gd name="connsiteX62" fmla="*/ 4569460 w 7197090"/>
              <a:gd name="connsiteY62" fmla="*/ 2643157 h 3112688"/>
              <a:gd name="connsiteX63" fmla="*/ 4223385 w 7197090"/>
              <a:gd name="connsiteY63" fmla="*/ 3106707 h 3112688"/>
              <a:gd name="connsiteX64" fmla="*/ 3712210 w 7197090"/>
              <a:gd name="connsiteY64" fmla="*/ 2903507 h 3112688"/>
              <a:gd name="connsiteX65" fmla="*/ 3712633 w 7197090"/>
              <a:gd name="connsiteY65" fmla="*/ 2713429 h 3112688"/>
              <a:gd name="connsiteX66" fmla="*/ 3696970 w 7197090"/>
              <a:gd name="connsiteY66" fmla="*/ 1476615 h 3112688"/>
              <a:gd name="connsiteX67" fmla="*/ 3651171 w 7197090"/>
              <a:gd name="connsiteY67" fmla="*/ 1384588 h 3112688"/>
              <a:gd name="connsiteX68" fmla="*/ 3288030 w 7197090"/>
              <a:gd name="connsiteY68" fmla="*/ 1354107 h 3112688"/>
              <a:gd name="connsiteX69" fmla="*/ 1764030 w 7197090"/>
              <a:gd name="connsiteY69" fmla="*/ 1441737 h 3112688"/>
              <a:gd name="connsiteX70" fmla="*/ 998220 w 7197090"/>
              <a:gd name="connsiteY70" fmla="*/ 1129317 h 3112688"/>
              <a:gd name="connsiteX71" fmla="*/ 746760 w 7197090"/>
              <a:gd name="connsiteY71" fmla="*/ 694977 h 3112688"/>
              <a:gd name="connsiteX72" fmla="*/ 740301 w 7197090"/>
              <a:gd name="connsiteY72" fmla="*/ 412312 h 3112688"/>
              <a:gd name="connsiteX73" fmla="*/ 739967 w 7197090"/>
              <a:gd name="connsiteY73" fmla="*/ 409227 h 3112688"/>
              <a:gd name="connsiteX74" fmla="*/ 0 w 7197090"/>
              <a:gd name="connsiteY74" fmla="*/ 409227 h 3112688"/>
              <a:gd name="connsiteX75" fmla="*/ 7620 w 7197090"/>
              <a:gd name="connsiteY75" fmla="*/ 73947 h 3112688"/>
              <a:gd name="connsiteX76" fmla="*/ 941070 w 7197090"/>
              <a:gd name="connsiteY76" fmla="*/ 73947 h 3112688"/>
              <a:gd name="connsiteX77" fmla="*/ 960120 w 7197090"/>
              <a:gd name="connsiteY77" fmla="*/ 32037 h 3112688"/>
              <a:gd name="connsiteX78" fmla="*/ 983427 w 7197090"/>
              <a:gd name="connsiteY78" fmla="*/ 1140 h 3112688"/>
              <a:gd name="connsiteX0" fmla="*/ 983427 w 7197090"/>
              <a:gd name="connsiteY0" fmla="*/ 1140 h 3112688"/>
              <a:gd name="connsiteX1" fmla="*/ 998220 w 7197090"/>
              <a:gd name="connsiteY1" fmla="*/ 1557 h 3112688"/>
              <a:gd name="connsiteX2" fmla="*/ 1104900 w 7197090"/>
              <a:gd name="connsiteY2" fmla="*/ 81567 h 3112688"/>
              <a:gd name="connsiteX3" fmla="*/ 1184910 w 7197090"/>
              <a:gd name="connsiteY3" fmla="*/ 16797 h 3112688"/>
              <a:gd name="connsiteX4" fmla="*/ 1303020 w 7197090"/>
              <a:gd name="connsiteY4" fmla="*/ 77757 h 3112688"/>
              <a:gd name="connsiteX5" fmla="*/ 1371600 w 7197090"/>
              <a:gd name="connsiteY5" fmla="*/ 5367 h 3112688"/>
              <a:gd name="connsiteX6" fmla="*/ 1527810 w 7197090"/>
              <a:gd name="connsiteY6" fmla="*/ 73947 h 3112688"/>
              <a:gd name="connsiteX7" fmla="*/ 1588770 w 7197090"/>
              <a:gd name="connsiteY7" fmla="*/ 9177 h 3112688"/>
              <a:gd name="connsiteX8" fmla="*/ 1706880 w 7197090"/>
              <a:gd name="connsiteY8" fmla="*/ 81567 h 3112688"/>
              <a:gd name="connsiteX9" fmla="*/ 1783080 w 7197090"/>
              <a:gd name="connsiteY9" fmla="*/ 9177 h 3112688"/>
              <a:gd name="connsiteX10" fmla="*/ 1893570 w 7197090"/>
              <a:gd name="connsiteY10" fmla="*/ 73947 h 3112688"/>
              <a:gd name="connsiteX11" fmla="*/ 1962150 w 7197090"/>
              <a:gd name="connsiteY11" fmla="*/ 12987 h 3112688"/>
              <a:gd name="connsiteX12" fmla="*/ 2076450 w 7197090"/>
              <a:gd name="connsiteY12" fmla="*/ 81567 h 3112688"/>
              <a:gd name="connsiteX13" fmla="*/ 2167890 w 7197090"/>
              <a:gd name="connsiteY13" fmla="*/ 9177 h 3112688"/>
              <a:gd name="connsiteX14" fmla="*/ 2286000 w 7197090"/>
              <a:gd name="connsiteY14" fmla="*/ 77757 h 3112688"/>
              <a:gd name="connsiteX15" fmla="*/ 2369820 w 7197090"/>
              <a:gd name="connsiteY15" fmla="*/ 5367 h 3112688"/>
              <a:gd name="connsiteX16" fmla="*/ 2465070 w 7197090"/>
              <a:gd name="connsiteY16" fmla="*/ 85377 h 3112688"/>
              <a:gd name="connsiteX17" fmla="*/ 2564130 w 7197090"/>
              <a:gd name="connsiteY17" fmla="*/ 5367 h 3112688"/>
              <a:gd name="connsiteX18" fmla="*/ 2670810 w 7197090"/>
              <a:gd name="connsiteY18" fmla="*/ 85377 h 3112688"/>
              <a:gd name="connsiteX19" fmla="*/ 2750820 w 7197090"/>
              <a:gd name="connsiteY19" fmla="*/ 1557 h 3112688"/>
              <a:gd name="connsiteX20" fmla="*/ 2861310 w 7197090"/>
              <a:gd name="connsiteY20" fmla="*/ 81567 h 3112688"/>
              <a:gd name="connsiteX21" fmla="*/ 2967990 w 7197090"/>
              <a:gd name="connsiteY21" fmla="*/ 5367 h 3112688"/>
              <a:gd name="connsiteX22" fmla="*/ 3089910 w 7197090"/>
              <a:gd name="connsiteY22" fmla="*/ 73947 h 3112688"/>
              <a:gd name="connsiteX23" fmla="*/ 3181350 w 7197090"/>
              <a:gd name="connsiteY23" fmla="*/ 9177 h 3112688"/>
              <a:gd name="connsiteX24" fmla="*/ 3314700 w 7197090"/>
              <a:gd name="connsiteY24" fmla="*/ 81567 h 3112688"/>
              <a:gd name="connsiteX25" fmla="*/ 3417570 w 7197090"/>
              <a:gd name="connsiteY25" fmla="*/ 5367 h 3112688"/>
              <a:gd name="connsiteX26" fmla="*/ 3531870 w 7197090"/>
              <a:gd name="connsiteY26" fmla="*/ 77757 h 3112688"/>
              <a:gd name="connsiteX27" fmla="*/ 3646170 w 7197090"/>
              <a:gd name="connsiteY27" fmla="*/ 1557 h 3112688"/>
              <a:gd name="connsiteX28" fmla="*/ 3752850 w 7197090"/>
              <a:gd name="connsiteY28" fmla="*/ 70137 h 3112688"/>
              <a:gd name="connsiteX29" fmla="*/ 3863340 w 7197090"/>
              <a:gd name="connsiteY29" fmla="*/ 9177 h 3112688"/>
              <a:gd name="connsiteX30" fmla="*/ 3981450 w 7197090"/>
              <a:gd name="connsiteY30" fmla="*/ 70137 h 3112688"/>
              <a:gd name="connsiteX31" fmla="*/ 4088130 w 7197090"/>
              <a:gd name="connsiteY31" fmla="*/ 1557 h 3112688"/>
              <a:gd name="connsiteX32" fmla="*/ 4210050 w 7197090"/>
              <a:gd name="connsiteY32" fmla="*/ 73947 h 3112688"/>
              <a:gd name="connsiteX33" fmla="*/ 4301490 w 7197090"/>
              <a:gd name="connsiteY33" fmla="*/ 1557 h 3112688"/>
              <a:gd name="connsiteX34" fmla="*/ 4408170 w 7197090"/>
              <a:gd name="connsiteY34" fmla="*/ 81567 h 3112688"/>
              <a:gd name="connsiteX35" fmla="*/ 4511040 w 7197090"/>
              <a:gd name="connsiteY35" fmla="*/ 5367 h 3112688"/>
              <a:gd name="connsiteX36" fmla="*/ 4610100 w 7197090"/>
              <a:gd name="connsiteY36" fmla="*/ 70137 h 3112688"/>
              <a:gd name="connsiteX37" fmla="*/ 4724400 w 7197090"/>
              <a:gd name="connsiteY37" fmla="*/ 1557 h 3112688"/>
              <a:gd name="connsiteX38" fmla="*/ 4834890 w 7197090"/>
              <a:gd name="connsiteY38" fmla="*/ 81567 h 3112688"/>
              <a:gd name="connsiteX39" fmla="*/ 4953000 w 7197090"/>
              <a:gd name="connsiteY39" fmla="*/ 1557 h 3112688"/>
              <a:gd name="connsiteX40" fmla="*/ 5033010 w 7197090"/>
              <a:gd name="connsiteY40" fmla="*/ 66327 h 3112688"/>
              <a:gd name="connsiteX41" fmla="*/ 5132070 w 7197090"/>
              <a:gd name="connsiteY41" fmla="*/ 12987 h 3112688"/>
              <a:gd name="connsiteX42" fmla="*/ 5246370 w 7197090"/>
              <a:gd name="connsiteY42" fmla="*/ 81567 h 3112688"/>
              <a:gd name="connsiteX43" fmla="*/ 5345430 w 7197090"/>
              <a:gd name="connsiteY43" fmla="*/ 16797 h 3112688"/>
              <a:gd name="connsiteX44" fmla="*/ 5444490 w 7197090"/>
              <a:gd name="connsiteY44" fmla="*/ 62517 h 3112688"/>
              <a:gd name="connsiteX45" fmla="*/ 5558790 w 7197090"/>
              <a:gd name="connsiteY45" fmla="*/ 5367 h 3112688"/>
              <a:gd name="connsiteX46" fmla="*/ 5669280 w 7197090"/>
              <a:gd name="connsiteY46" fmla="*/ 70137 h 3112688"/>
              <a:gd name="connsiteX47" fmla="*/ 5764530 w 7197090"/>
              <a:gd name="connsiteY47" fmla="*/ 9177 h 3112688"/>
              <a:gd name="connsiteX48" fmla="*/ 5867400 w 7197090"/>
              <a:gd name="connsiteY48" fmla="*/ 81567 h 3112688"/>
              <a:gd name="connsiteX49" fmla="*/ 5989320 w 7197090"/>
              <a:gd name="connsiteY49" fmla="*/ 5367 h 3112688"/>
              <a:gd name="connsiteX50" fmla="*/ 6076950 w 7197090"/>
              <a:gd name="connsiteY50" fmla="*/ 73947 h 3112688"/>
              <a:gd name="connsiteX51" fmla="*/ 7197090 w 7197090"/>
              <a:gd name="connsiteY51" fmla="*/ 73947 h 3112688"/>
              <a:gd name="connsiteX52" fmla="*/ 7197090 w 7197090"/>
              <a:gd name="connsiteY52" fmla="*/ 409227 h 3112688"/>
              <a:gd name="connsiteX53" fmla="*/ 5798961 w 7197090"/>
              <a:gd name="connsiteY53" fmla="*/ 409227 h 3112688"/>
              <a:gd name="connsiteX54" fmla="*/ 5961717 w 7197090"/>
              <a:gd name="connsiteY54" fmla="*/ 412295 h 3112688"/>
              <a:gd name="connsiteX55" fmla="*/ 6156960 w 7197090"/>
              <a:gd name="connsiteY55" fmla="*/ 416847 h 3112688"/>
              <a:gd name="connsiteX56" fmla="*/ 6160770 w 7197090"/>
              <a:gd name="connsiteY56" fmla="*/ 805467 h 3112688"/>
              <a:gd name="connsiteX57" fmla="*/ 5745480 w 7197090"/>
              <a:gd name="connsiteY57" fmla="*/ 1201707 h 3112688"/>
              <a:gd name="connsiteX58" fmla="*/ 5109210 w 7197090"/>
              <a:gd name="connsiteY58" fmla="*/ 1376967 h 3112688"/>
              <a:gd name="connsiteX59" fmla="*/ 4877475 w 7197090"/>
              <a:gd name="connsiteY59" fmla="*/ 1407973 h 3112688"/>
              <a:gd name="connsiteX60" fmla="*/ 4651375 w 7197090"/>
              <a:gd name="connsiteY60" fmla="*/ 1416337 h 3112688"/>
              <a:gd name="connsiteX61" fmla="*/ 4613910 w 7197090"/>
              <a:gd name="connsiteY61" fmla="*/ 1719795 h 3112688"/>
              <a:gd name="connsiteX62" fmla="*/ 4569460 w 7197090"/>
              <a:gd name="connsiteY62" fmla="*/ 2643157 h 3112688"/>
              <a:gd name="connsiteX63" fmla="*/ 4223385 w 7197090"/>
              <a:gd name="connsiteY63" fmla="*/ 3106707 h 3112688"/>
              <a:gd name="connsiteX64" fmla="*/ 3712210 w 7197090"/>
              <a:gd name="connsiteY64" fmla="*/ 2903507 h 3112688"/>
              <a:gd name="connsiteX65" fmla="*/ 3576108 w 7197090"/>
              <a:gd name="connsiteY65" fmla="*/ 2449904 h 3112688"/>
              <a:gd name="connsiteX66" fmla="*/ 3696970 w 7197090"/>
              <a:gd name="connsiteY66" fmla="*/ 1476615 h 3112688"/>
              <a:gd name="connsiteX67" fmla="*/ 3651171 w 7197090"/>
              <a:gd name="connsiteY67" fmla="*/ 1384588 h 3112688"/>
              <a:gd name="connsiteX68" fmla="*/ 3288030 w 7197090"/>
              <a:gd name="connsiteY68" fmla="*/ 1354107 h 3112688"/>
              <a:gd name="connsiteX69" fmla="*/ 1764030 w 7197090"/>
              <a:gd name="connsiteY69" fmla="*/ 1441737 h 3112688"/>
              <a:gd name="connsiteX70" fmla="*/ 998220 w 7197090"/>
              <a:gd name="connsiteY70" fmla="*/ 1129317 h 3112688"/>
              <a:gd name="connsiteX71" fmla="*/ 746760 w 7197090"/>
              <a:gd name="connsiteY71" fmla="*/ 694977 h 3112688"/>
              <a:gd name="connsiteX72" fmla="*/ 740301 w 7197090"/>
              <a:gd name="connsiteY72" fmla="*/ 412312 h 3112688"/>
              <a:gd name="connsiteX73" fmla="*/ 739967 w 7197090"/>
              <a:gd name="connsiteY73" fmla="*/ 409227 h 3112688"/>
              <a:gd name="connsiteX74" fmla="*/ 0 w 7197090"/>
              <a:gd name="connsiteY74" fmla="*/ 409227 h 3112688"/>
              <a:gd name="connsiteX75" fmla="*/ 7620 w 7197090"/>
              <a:gd name="connsiteY75" fmla="*/ 73947 h 3112688"/>
              <a:gd name="connsiteX76" fmla="*/ 941070 w 7197090"/>
              <a:gd name="connsiteY76" fmla="*/ 73947 h 3112688"/>
              <a:gd name="connsiteX77" fmla="*/ 960120 w 7197090"/>
              <a:gd name="connsiteY77" fmla="*/ 32037 h 3112688"/>
              <a:gd name="connsiteX78" fmla="*/ 983427 w 7197090"/>
              <a:gd name="connsiteY78" fmla="*/ 1140 h 3112688"/>
              <a:gd name="connsiteX0" fmla="*/ 983427 w 7197090"/>
              <a:gd name="connsiteY0" fmla="*/ 1140 h 3952442"/>
              <a:gd name="connsiteX1" fmla="*/ 998220 w 7197090"/>
              <a:gd name="connsiteY1" fmla="*/ 1557 h 3952442"/>
              <a:gd name="connsiteX2" fmla="*/ 1104900 w 7197090"/>
              <a:gd name="connsiteY2" fmla="*/ 81567 h 3952442"/>
              <a:gd name="connsiteX3" fmla="*/ 1184910 w 7197090"/>
              <a:gd name="connsiteY3" fmla="*/ 16797 h 3952442"/>
              <a:gd name="connsiteX4" fmla="*/ 1303020 w 7197090"/>
              <a:gd name="connsiteY4" fmla="*/ 77757 h 3952442"/>
              <a:gd name="connsiteX5" fmla="*/ 1371600 w 7197090"/>
              <a:gd name="connsiteY5" fmla="*/ 5367 h 3952442"/>
              <a:gd name="connsiteX6" fmla="*/ 1527810 w 7197090"/>
              <a:gd name="connsiteY6" fmla="*/ 73947 h 3952442"/>
              <a:gd name="connsiteX7" fmla="*/ 1588770 w 7197090"/>
              <a:gd name="connsiteY7" fmla="*/ 9177 h 3952442"/>
              <a:gd name="connsiteX8" fmla="*/ 1706880 w 7197090"/>
              <a:gd name="connsiteY8" fmla="*/ 81567 h 3952442"/>
              <a:gd name="connsiteX9" fmla="*/ 1783080 w 7197090"/>
              <a:gd name="connsiteY9" fmla="*/ 9177 h 3952442"/>
              <a:gd name="connsiteX10" fmla="*/ 1893570 w 7197090"/>
              <a:gd name="connsiteY10" fmla="*/ 73947 h 3952442"/>
              <a:gd name="connsiteX11" fmla="*/ 1962150 w 7197090"/>
              <a:gd name="connsiteY11" fmla="*/ 12987 h 3952442"/>
              <a:gd name="connsiteX12" fmla="*/ 2076450 w 7197090"/>
              <a:gd name="connsiteY12" fmla="*/ 81567 h 3952442"/>
              <a:gd name="connsiteX13" fmla="*/ 2167890 w 7197090"/>
              <a:gd name="connsiteY13" fmla="*/ 9177 h 3952442"/>
              <a:gd name="connsiteX14" fmla="*/ 2286000 w 7197090"/>
              <a:gd name="connsiteY14" fmla="*/ 77757 h 3952442"/>
              <a:gd name="connsiteX15" fmla="*/ 2369820 w 7197090"/>
              <a:gd name="connsiteY15" fmla="*/ 5367 h 3952442"/>
              <a:gd name="connsiteX16" fmla="*/ 2465070 w 7197090"/>
              <a:gd name="connsiteY16" fmla="*/ 85377 h 3952442"/>
              <a:gd name="connsiteX17" fmla="*/ 2564130 w 7197090"/>
              <a:gd name="connsiteY17" fmla="*/ 5367 h 3952442"/>
              <a:gd name="connsiteX18" fmla="*/ 2670810 w 7197090"/>
              <a:gd name="connsiteY18" fmla="*/ 85377 h 3952442"/>
              <a:gd name="connsiteX19" fmla="*/ 2750820 w 7197090"/>
              <a:gd name="connsiteY19" fmla="*/ 1557 h 3952442"/>
              <a:gd name="connsiteX20" fmla="*/ 2861310 w 7197090"/>
              <a:gd name="connsiteY20" fmla="*/ 81567 h 3952442"/>
              <a:gd name="connsiteX21" fmla="*/ 2967990 w 7197090"/>
              <a:gd name="connsiteY21" fmla="*/ 5367 h 3952442"/>
              <a:gd name="connsiteX22" fmla="*/ 3089910 w 7197090"/>
              <a:gd name="connsiteY22" fmla="*/ 73947 h 3952442"/>
              <a:gd name="connsiteX23" fmla="*/ 3181350 w 7197090"/>
              <a:gd name="connsiteY23" fmla="*/ 9177 h 3952442"/>
              <a:gd name="connsiteX24" fmla="*/ 3314700 w 7197090"/>
              <a:gd name="connsiteY24" fmla="*/ 81567 h 3952442"/>
              <a:gd name="connsiteX25" fmla="*/ 3417570 w 7197090"/>
              <a:gd name="connsiteY25" fmla="*/ 5367 h 3952442"/>
              <a:gd name="connsiteX26" fmla="*/ 3531870 w 7197090"/>
              <a:gd name="connsiteY26" fmla="*/ 77757 h 3952442"/>
              <a:gd name="connsiteX27" fmla="*/ 3646170 w 7197090"/>
              <a:gd name="connsiteY27" fmla="*/ 1557 h 3952442"/>
              <a:gd name="connsiteX28" fmla="*/ 3752850 w 7197090"/>
              <a:gd name="connsiteY28" fmla="*/ 70137 h 3952442"/>
              <a:gd name="connsiteX29" fmla="*/ 3863340 w 7197090"/>
              <a:gd name="connsiteY29" fmla="*/ 9177 h 3952442"/>
              <a:gd name="connsiteX30" fmla="*/ 3981450 w 7197090"/>
              <a:gd name="connsiteY30" fmla="*/ 70137 h 3952442"/>
              <a:gd name="connsiteX31" fmla="*/ 4088130 w 7197090"/>
              <a:gd name="connsiteY31" fmla="*/ 1557 h 3952442"/>
              <a:gd name="connsiteX32" fmla="*/ 4210050 w 7197090"/>
              <a:gd name="connsiteY32" fmla="*/ 73947 h 3952442"/>
              <a:gd name="connsiteX33" fmla="*/ 4301490 w 7197090"/>
              <a:gd name="connsiteY33" fmla="*/ 1557 h 3952442"/>
              <a:gd name="connsiteX34" fmla="*/ 4408170 w 7197090"/>
              <a:gd name="connsiteY34" fmla="*/ 81567 h 3952442"/>
              <a:gd name="connsiteX35" fmla="*/ 4511040 w 7197090"/>
              <a:gd name="connsiteY35" fmla="*/ 5367 h 3952442"/>
              <a:gd name="connsiteX36" fmla="*/ 4610100 w 7197090"/>
              <a:gd name="connsiteY36" fmla="*/ 70137 h 3952442"/>
              <a:gd name="connsiteX37" fmla="*/ 4724400 w 7197090"/>
              <a:gd name="connsiteY37" fmla="*/ 1557 h 3952442"/>
              <a:gd name="connsiteX38" fmla="*/ 4834890 w 7197090"/>
              <a:gd name="connsiteY38" fmla="*/ 81567 h 3952442"/>
              <a:gd name="connsiteX39" fmla="*/ 4953000 w 7197090"/>
              <a:gd name="connsiteY39" fmla="*/ 1557 h 3952442"/>
              <a:gd name="connsiteX40" fmla="*/ 5033010 w 7197090"/>
              <a:gd name="connsiteY40" fmla="*/ 66327 h 3952442"/>
              <a:gd name="connsiteX41" fmla="*/ 5132070 w 7197090"/>
              <a:gd name="connsiteY41" fmla="*/ 12987 h 3952442"/>
              <a:gd name="connsiteX42" fmla="*/ 5246370 w 7197090"/>
              <a:gd name="connsiteY42" fmla="*/ 81567 h 3952442"/>
              <a:gd name="connsiteX43" fmla="*/ 5345430 w 7197090"/>
              <a:gd name="connsiteY43" fmla="*/ 16797 h 3952442"/>
              <a:gd name="connsiteX44" fmla="*/ 5444490 w 7197090"/>
              <a:gd name="connsiteY44" fmla="*/ 62517 h 3952442"/>
              <a:gd name="connsiteX45" fmla="*/ 5558790 w 7197090"/>
              <a:gd name="connsiteY45" fmla="*/ 5367 h 3952442"/>
              <a:gd name="connsiteX46" fmla="*/ 5669280 w 7197090"/>
              <a:gd name="connsiteY46" fmla="*/ 70137 h 3952442"/>
              <a:gd name="connsiteX47" fmla="*/ 5764530 w 7197090"/>
              <a:gd name="connsiteY47" fmla="*/ 9177 h 3952442"/>
              <a:gd name="connsiteX48" fmla="*/ 5867400 w 7197090"/>
              <a:gd name="connsiteY48" fmla="*/ 81567 h 3952442"/>
              <a:gd name="connsiteX49" fmla="*/ 5989320 w 7197090"/>
              <a:gd name="connsiteY49" fmla="*/ 5367 h 3952442"/>
              <a:gd name="connsiteX50" fmla="*/ 6076950 w 7197090"/>
              <a:gd name="connsiteY50" fmla="*/ 73947 h 3952442"/>
              <a:gd name="connsiteX51" fmla="*/ 7197090 w 7197090"/>
              <a:gd name="connsiteY51" fmla="*/ 73947 h 3952442"/>
              <a:gd name="connsiteX52" fmla="*/ 7197090 w 7197090"/>
              <a:gd name="connsiteY52" fmla="*/ 409227 h 3952442"/>
              <a:gd name="connsiteX53" fmla="*/ 5798961 w 7197090"/>
              <a:gd name="connsiteY53" fmla="*/ 409227 h 3952442"/>
              <a:gd name="connsiteX54" fmla="*/ 5961717 w 7197090"/>
              <a:gd name="connsiteY54" fmla="*/ 412295 h 3952442"/>
              <a:gd name="connsiteX55" fmla="*/ 6156960 w 7197090"/>
              <a:gd name="connsiteY55" fmla="*/ 416847 h 3952442"/>
              <a:gd name="connsiteX56" fmla="*/ 6160770 w 7197090"/>
              <a:gd name="connsiteY56" fmla="*/ 805467 h 3952442"/>
              <a:gd name="connsiteX57" fmla="*/ 5745480 w 7197090"/>
              <a:gd name="connsiteY57" fmla="*/ 1201707 h 3952442"/>
              <a:gd name="connsiteX58" fmla="*/ 5109210 w 7197090"/>
              <a:gd name="connsiteY58" fmla="*/ 1376967 h 3952442"/>
              <a:gd name="connsiteX59" fmla="*/ 4877475 w 7197090"/>
              <a:gd name="connsiteY59" fmla="*/ 1407973 h 3952442"/>
              <a:gd name="connsiteX60" fmla="*/ 4651375 w 7197090"/>
              <a:gd name="connsiteY60" fmla="*/ 1416337 h 3952442"/>
              <a:gd name="connsiteX61" fmla="*/ 4613910 w 7197090"/>
              <a:gd name="connsiteY61" fmla="*/ 1719795 h 3952442"/>
              <a:gd name="connsiteX62" fmla="*/ 4569460 w 7197090"/>
              <a:gd name="connsiteY62" fmla="*/ 2643157 h 3952442"/>
              <a:gd name="connsiteX63" fmla="*/ 4337685 w 7197090"/>
              <a:gd name="connsiteY63" fmla="*/ 3951257 h 3952442"/>
              <a:gd name="connsiteX64" fmla="*/ 3712210 w 7197090"/>
              <a:gd name="connsiteY64" fmla="*/ 2903507 h 3952442"/>
              <a:gd name="connsiteX65" fmla="*/ 3576108 w 7197090"/>
              <a:gd name="connsiteY65" fmla="*/ 2449904 h 3952442"/>
              <a:gd name="connsiteX66" fmla="*/ 3696970 w 7197090"/>
              <a:gd name="connsiteY66" fmla="*/ 1476615 h 3952442"/>
              <a:gd name="connsiteX67" fmla="*/ 3651171 w 7197090"/>
              <a:gd name="connsiteY67" fmla="*/ 1384588 h 3952442"/>
              <a:gd name="connsiteX68" fmla="*/ 3288030 w 7197090"/>
              <a:gd name="connsiteY68" fmla="*/ 1354107 h 3952442"/>
              <a:gd name="connsiteX69" fmla="*/ 1764030 w 7197090"/>
              <a:gd name="connsiteY69" fmla="*/ 1441737 h 3952442"/>
              <a:gd name="connsiteX70" fmla="*/ 998220 w 7197090"/>
              <a:gd name="connsiteY70" fmla="*/ 1129317 h 3952442"/>
              <a:gd name="connsiteX71" fmla="*/ 746760 w 7197090"/>
              <a:gd name="connsiteY71" fmla="*/ 694977 h 3952442"/>
              <a:gd name="connsiteX72" fmla="*/ 740301 w 7197090"/>
              <a:gd name="connsiteY72" fmla="*/ 412312 h 3952442"/>
              <a:gd name="connsiteX73" fmla="*/ 739967 w 7197090"/>
              <a:gd name="connsiteY73" fmla="*/ 409227 h 3952442"/>
              <a:gd name="connsiteX74" fmla="*/ 0 w 7197090"/>
              <a:gd name="connsiteY74" fmla="*/ 409227 h 3952442"/>
              <a:gd name="connsiteX75" fmla="*/ 7620 w 7197090"/>
              <a:gd name="connsiteY75" fmla="*/ 73947 h 3952442"/>
              <a:gd name="connsiteX76" fmla="*/ 941070 w 7197090"/>
              <a:gd name="connsiteY76" fmla="*/ 73947 h 3952442"/>
              <a:gd name="connsiteX77" fmla="*/ 960120 w 7197090"/>
              <a:gd name="connsiteY77" fmla="*/ 32037 h 3952442"/>
              <a:gd name="connsiteX78" fmla="*/ 983427 w 7197090"/>
              <a:gd name="connsiteY78" fmla="*/ 1140 h 3952442"/>
              <a:gd name="connsiteX0" fmla="*/ 983427 w 7197090"/>
              <a:gd name="connsiteY0" fmla="*/ 1140 h 3952442"/>
              <a:gd name="connsiteX1" fmla="*/ 998220 w 7197090"/>
              <a:gd name="connsiteY1" fmla="*/ 1557 h 3952442"/>
              <a:gd name="connsiteX2" fmla="*/ 1104900 w 7197090"/>
              <a:gd name="connsiteY2" fmla="*/ 81567 h 3952442"/>
              <a:gd name="connsiteX3" fmla="*/ 1184910 w 7197090"/>
              <a:gd name="connsiteY3" fmla="*/ 16797 h 3952442"/>
              <a:gd name="connsiteX4" fmla="*/ 1303020 w 7197090"/>
              <a:gd name="connsiteY4" fmla="*/ 77757 h 3952442"/>
              <a:gd name="connsiteX5" fmla="*/ 1371600 w 7197090"/>
              <a:gd name="connsiteY5" fmla="*/ 5367 h 3952442"/>
              <a:gd name="connsiteX6" fmla="*/ 1527810 w 7197090"/>
              <a:gd name="connsiteY6" fmla="*/ 73947 h 3952442"/>
              <a:gd name="connsiteX7" fmla="*/ 1588770 w 7197090"/>
              <a:gd name="connsiteY7" fmla="*/ 9177 h 3952442"/>
              <a:gd name="connsiteX8" fmla="*/ 1706880 w 7197090"/>
              <a:gd name="connsiteY8" fmla="*/ 81567 h 3952442"/>
              <a:gd name="connsiteX9" fmla="*/ 1783080 w 7197090"/>
              <a:gd name="connsiteY9" fmla="*/ 9177 h 3952442"/>
              <a:gd name="connsiteX10" fmla="*/ 1893570 w 7197090"/>
              <a:gd name="connsiteY10" fmla="*/ 73947 h 3952442"/>
              <a:gd name="connsiteX11" fmla="*/ 1962150 w 7197090"/>
              <a:gd name="connsiteY11" fmla="*/ 12987 h 3952442"/>
              <a:gd name="connsiteX12" fmla="*/ 2076450 w 7197090"/>
              <a:gd name="connsiteY12" fmla="*/ 81567 h 3952442"/>
              <a:gd name="connsiteX13" fmla="*/ 2167890 w 7197090"/>
              <a:gd name="connsiteY13" fmla="*/ 9177 h 3952442"/>
              <a:gd name="connsiteX14" fmla="*/ 2286000 w 7197090"/>
              <a:gd name="connsiteY14" fmla="*/ 77757 h 3952442"/>
              <a:gd name="connsiteX15" fmla="*/ 2369820 w 7197090"/>
              <a:gd name="connsiteY15" fmla="*/ 5367 h 3952442"/>
              <a:gd name="connsiteX16" fmla="*/ 2465070 w 7197090"/>
              <a:gd name="connsiteY16" fmla="*/ 85377 h 3952442"/>
              <a:gd name="connsiteX17" fmla="*/ 2564130 w 7197090"/>
              <a:gd name="connsiteY17" fmla="*/ 5367 h 3952442"/>
              <a:gd name="connsiteX18" fmla="*/ 2670810 w 7197090"/>
              <a:gd name="connsiteY18" fmla="*/ 85377 h 3952442"/>
              <a:gd name="connsiteX19" fmla="*/ 2750820 w 7197090"/>
              <a:gd name="connsiteY19" fmla="*/ 1557 h 3952442"/>
              <a:gd name="connsiteX20" fmla="*/ 2861310 w 7197090"/>
              <a:gd name="connsiteY20" fmla="*/ 81567 h 3952442"/>
              <a:gd name="connsiteX21" fmla="*/ 2967990 w 7197090"/>
              <a:gd name="connsiteY21" fmla="*/ 5367 h 3952442"/>
              <a:gd name="connsiteX22" fmla="*/ 3089910 w 7197090"/>
              <a:gd name="connsiteY22" fmla="*/ 73947 h 3952442"/>
              <a:gd name="connsiteX23" fmla="*/ 3181350 w 7197090"/>
              <a:gd name="connsiteY23" fmla="*/ 9177 h 3952442"/>
              <a:gd name="connsiteX24" fmla="*/ 3314700 w 7197090"/>
              <a:gd name="connsiteY24" fmla="*/ 81567 h 3952442"/>
              <a:gd name="connsiteX25" fmla="*/ 3417570 w 7197090"/>
              <a:gd name="connsiteY25" fmla="*/ 5367 h 3952442"/>
              <a:gd name="connsiteX26" fmla="*/ 3531870 w 7197090"/>
              <a:gd name="connsiteY26" fmla="*/ 77757 h 3952442"/>
              <a:gd name="connsiteX27" fmla="*/ 3646170 w 7197090"/>
              <a:gd name="connsiteY27" fmla="*/ 1557 h 3952442"/>
              <a:gd name="connsiteX28" fmla="*/ 3752850 w 7197090"/>
              <a:gd name="connsiteY28" fmla="*/ 70137 h 3952442"/>
              <a:gd name="connsiteX29" fmla="*/ 3863340 w 7197090"/>
              <a:gd name="connsiteY29" fmla="*/ 9177 h 3952442"/>
              <a:gd name="connsiteX30" fmla="*/ 3981450 w 7197090"/>
              <a:gd name="connsiteY30" fmla="*/ 70137 h 3952442"/>
              <a:gd name="connsiteX31" fmla="*/ 4088130 w 7197090"/>
              <a:gd name="connsiteY31" fmla="*/ 1557 h 3952442"/>
              <a:gd name="connsiteX32" fmla="*/ 4210050 w 7197090"/>
              <a:gd name="connsiteY32" fmla="*/ 73947 h 3952442"/>
              <a:gd name="connsiteX33" fmla="*/ 4301490 w 7197090"/>
              <a:gd name="connsiteY33" fmla="*/ 1557 h 3952442"/>
              <a:gd name="connsiteX34" fmla="*/ 4408170 w 7197090"/>
              <a:gd name="connsiteY34" fmla="*/ 81567 h 3952442"/>
              <a:gd name="connsiteX35" fmla="*/ 4511040 w 7197090"/>
              <a:gd name="connsiteY35" fmla="*/ 5367 h 3952442"/>
              <a:gd name="connsiteX36" fmla="*/ 4610100 w 7197090"/>
              <a:gd name="connsiteY36" fmla="*/ 70137 h 3952442"/>
              <a:gd name="connsiteX37" fmla="*/ 4724400 w 7197090"/>
              <a:gd name="connsiteY37" fmla="*/ 1557 h 3952442"/>
              <a:gd name="connsiteX38" fmla="*/ 4834890 w 7197090"/>
              <a:gd name="connsiteY38" fmla="*/ 81567 h 3952442"/>
              <a:gd name="connsiteX39" fmla="*/ 4953000 w 7197090"/>
              <a:gd name="connsiteY39" fmla="*/ 1557 h 3952442"/>
              <a:gd name="connsiteX40" fmla="*/ 5033010 w 7197090"/>
              <a:gd name="connsiteY40" fmla="*/ 66327 h 3952442"/>
              <a:gd name="connsiteX41" fmla="*/ 5132070 w 7197090"/>
              <a:gd name="connsiteY41" fmla="*/ 12987 h 3952442"/>
              <a:gd name="connsiteX42" fmla="*/ 5246370 w 7197090"/>
              <a:gd name="connsiteY42" fmla="*/ 81567 h 3952442"/>
              <a:gd name="connsiteX43" fmla="*/ 5345430 w 7197090"/>
              <a:gd name="connsiteY43" fmla="*/ 16797 h 3952442"/>
              <a:gd name="connsiteX44" fmla="*/ 5444490 w 7197090"/>
              <a:gd name="connsiteY44" fmla="*/ 62517 h 3952442"/>
              <a:gd name="connsiteX45" fmla="*/ 5558790 w 7197090"/>
              <a:gd name="connsiteY45" fmla="*/ 5367 h 3952442"/>
              <a:gd name="connsiteX46" fmla="*/ 5669280 w 7197090"/>
              <a:gd name="connsiteY46" fmla="*/ 70137 h 3952442"/>
              <a:gd name="connsiteX47" fmla="*/ 5764530 w 7197090"/>
              <a:gd name="connsiteY47" fmla="*/ 9177 h 3952442"/>
              <a:gd name="connsiteX48" fmla="*/ 5867400 w 7197090"/>
              <a:gd name="connsiteY48" fmla="*/ 81567 h 3952442"/>
              <a:gd name="connsiteX49" fmla="*/ 5989320 w 7197090"/>
              <a:gd name="connsiteY49" fmla="*/ 5367 h 3952442"/>
              <a:gd name="connsiteX50" fmla="*/ 6076950 w 7197090"/>
              <a:gd name="connsiteY50" fmla="*/ 73947 h 3952442"/>
              <a:gd name="connsiteX51" fmla="*/ 7197090 w 7197090"/>
              <a:gd name="connsiteY51" fmla="*/ 73947 h 3952442"/>
              <a:gd name="connsiteX52" fmla="*/ 7197090 w 7197090"/>
              <a:gd name="connsiteY52" fmla="*/ 409227 h 3952442"/>
              <a:gd name="connsiteX53" fmla="*/ 5798961 w 7197090"/>
              <a:gd name="connsiteY53" fmla="*/ 409227 h 3952442"/>
              <a:gd name="connsiteX54" fmla="*/ 5961717 w 7197090"/>
              <a:gd name="connsiteY54" fmla="*/ 412295 h 3952442"/>
              <a:gd name="connsiteX55" fmla="*/ 6156960 w 7197090"/>
              <a:gd name="connsiteY55" fmla="*/ 416847 h 3952442"/>
              <a:gd name="connsiteX56" fmla="*/ 6160770 w 7197090"/>
              <a:gd name="connsiteY56" fmla="*/ 805467 h 3952442"/>
              <a:gd name="connsiteX57" fmla="*/ 5745480 w 7197090"/>
              <a:gd name="connsiteY57" fmla="*/ 1201707 h 3952442"/>
              <a:gd name="connsiteX58" fmla="*/ 5109210 w 7197090"/>
              <a:gd name="connsiteY58" fmla="*/ 1376967 h 3952442"/>
              <a:gd name="connsiteX59" fmla="*/ 4877475 w 7197090"/>
              <a:gd name="connsiteY59" fmla="*/ 1407973 h 3952442"/>
              <a:gd name="connsiteX60" fmla="*/ 4651375 w 7197090"/>
              <a:gd name="connsiteY60" fmla="*/ 1416337 h 3952442"/>
              <a:gd name="connsiteX61" fmla="*/ 4613910 w 7197090"/>
              <a:gd name="connsiteY61" fmla="*/ 1719795 h 3952442"/>
              <a:gd name="connsiteX62" fmla="*/ 4658360 w 7197090"/>
              <a:gd name="connsiteY62" fmla="*/ 3602007 h 3952442"/>
              <a:gd name="connsiteX63" fmla="*/ 4337685 w 7197090"/>
              <a:gd name="connsiteY63" fmla="*/ 3951257 h 3952442"/>
              <a:gd name="connsiteX64" fmla="*/ 3712210 w 7197090"/>
              <a:gd name="connsiteY64" fmla="*/ 2903507 h 3952442"/>
              <a:gd name="connsiteX65" fmla="*/ 3576108 w 7197090"/>
              <a:gd name="connsiteY65" fmla="*/ 2449904 h 3952442"/>
              <a:gd name="connsiteX66" fmla="*/ 3696970 w 7197090"/>
              <a:gd name="connsiteY66" fmla="*/ 1476615 h 3952442"/>
              <a:gd name="connsiteX67" fmla="*/ 3651171 w 7197090"/>
              <a:gd name="connsiteY67" fmla="*/ 1384588 h 3952442"/>
              <a:gd name="connsiteX68" fmla="*/ 3288030 w 7197090"/>
              <a:gd name="connsiteY68" fmla="*/ 1354107 h 3952442"/>
              <a:gd name="connsiteX69" fmla="*/ 1764030 w 7197090"/>
              <a:gd name="connsiteY69" fmla="*/ 1441737 h 3952442"/>
              <a:gd name="connsiteX70" fmla="*/ 998220 w 7197090"/>
              <a:gd name="connsiteY70" fmla="*/ 1129317 h 3952442"/>
              <a:gd name="connsiteX71" fmla="*/ 746760 w 7197090"/>
              <a:gd name="connsiteY71" fmla="*/ 694977 h 3952442"/>
              <a:gd name="connsiteX72" fmla="*/ 740301 w 7197090"/>
              <a:gd name="connsiteY72" fmla="*/ 412312 h 3952442"/>
              <a:gd name="connsiteX73" fmla="*/ 739967 w 7197090"/>
              <a:gd name="connsiteY73" fmla="*/ 409227 h 3952442"/>
              <a:gd name="connsiteX74" fmla="*/ 0 w 7197090"/>
              <a:gd name="connsiteY74" fmla="*/ 409227 h 3952442"/>
              <a:gd name="connsiteX75" fmla="*/ 7620 w 7197090"/>
              <a:gd name="connsiteY75" fmla="*/ 73947 h 3952442"/>
              <a:gd name="connsiteX76" fmla="*/ 941070 w 7197090"/>
              <a:gd name="connsiteY76" fmla="*/ 73947 h 3952442"/>
              <a:gd name="connsiteX77" fmla="*/ 960120 w 7197090"/>
              <a:gd name="connsiteY77" fmla="*/ 32037 h 3952442"/>
              <a:gd name="connsiteX78" fmla="*/ 983427 w 7197090"/>
              <a:gd name="connsiteY78" fmla="*/ 1140 h 3952442"/>
              <a:gd name="connsiteX0" fmla="*/ 983427 w 7197090"/>
              <a:gd name="connsiteY0" fmla="*/ 1140 h 3952442"/>
              <a:gd name="connsiteX1" fmla="*/ 998220 w 7197090"/>
              <a:gd name="connsiteY1" fmla="*/ 1557 h 3952442"/>
              <a:gd name="connsiteX2" fmla="*/ 1104900 w 7197090"/>
              <a:gd name="connsiteY2" fmla="*/ 81567 h 3952442"/>
              <a:gd name="connsiteX3" fmla="*/ 1184910 w 7197090"/>
              <a:gd name="connsiteY3" fmla="*/ 16797 h 3952442"/>
              <a:gd name="connsiteX4" fmla="*/ 1303020 w 7197090"/>
              <a:gd name="connsiteY4" fmla="*/ 77757 h 3952442"/>
              <a:gd name="connsiteX5" fmla="*/ 1371600 w 7197090"/>
              <a:gd name="connsiteY5" fmla="*/ 5367 h 3952442"/>
              <a:gd name="connsiteX6" fmla="*/ 1527810 w 7197090"/>
              <a:gd name="connsiteY6" fmla="*/ 73947 h 3952442"/>
              <a:gd name="connsiteX7" fmla="*/ 1588770 w 7197090"/>
              <a:gd name="connsiteY7" fmla="*/ 9177 h 3952442"/>
              <a:gd name="connsiteX8" fmla="*/ 1706880 w 7197090"/>
              <a:gd name="connsiteY8" fmla="*/ 81567 h 3952442"/>
              <a:gd name="connsiteX9" fmla="*/ 1783080 w 7197090"/>
              <a:gd name="connsiteY9" fmla="*/ 9177 h 3952442"/>
              <a:gd name="connsiteX10" fmla="*/ 1893570 w 7197090"/>
              <a:gd name="connsiteY10" fmla="*/ 73947 h 3952442"/>
              <a:gd name="connsiteX11" fmla="*/ 1962150 w 7197090"/>
              <a:gd name="connsiteY11" fmla="*/ 12987 h 3952442"/>
              <a:gd name="connsiteX12" fmla="*/ 2076450 w 7197090"/>
              <a:gd name="connsiteY12" fmla="*/ 81567 h 3952442"/>
              <a:gd name="connsiteX13" fmla="*/ 2167890 w 7197090"/>
              <a:gd name="connsiteY13" fmla="*/ 9177 h 3952442"/>
              <a:gd name="connsiteX14" fmla="*/ 2286000 w 7197090"/>
              <a:gd name="connsiteY14" fmla="*/ 77757 h 3952442"/>
              <a:gd name="connsiteX15" fmla="*/ 2369820 w 7197090"/>
              <a:gd name="connsiteY15" fmla="*/ 5367 h 3952442"/>
              <a:gd name="connsiteX16" fmla="*/ 2465070 w 7197090"/>
              <a:gd name="connsiteY16" fmla="*/ 85377 h 3952442"/>
              <a:gd name="connsiteX17" fmla="*/ 2564130 w 7197090"/>
              <a:gd name="connsiteY17" fmla="*/ 5367 h 3952442"/>
              <a:gd name="connsiteX18" fmla="*/ 2670810 w 7197090"/>
              <a:gd name="connsiteY18" fmla="*/ 85377 h 3952442"/>
              <a:gd name="connsiteX19" fmla="*/ 2750820 w 7197090"/>
              <a:gd name="connsiteY19" fmla="*/ 1557 h 3952442"/>
              <a:gd name="connsiteX20" fmla="*/ 2861310 w 7197090"/>
              <a:gd name="connsiteY20" fmla="*/ 81567 h 3952442"/>
              <a:gd name="connsiteX21" fmla="*/ 2967990 w 7197090"/>
              <a:gd name="connsiteY21" fmla="*/ 5367 h 3952442"/>
              <a:gd name="connsiteX22" fmla="*/ 3089910 w 7197090"/>
              <a:gd name="connsiteY22" fmla="*/ 73947 h 3952442"/>
              <a:gd name="connsiteX23" fmla="*/ 3181350 w 7197090"/>
              <a:gd name="connsiteY23" fmla="*/ 9177 h 3952442"/>
              <a:gd name="connsiteX24" fmla="*/ 3314700 w 7197090"/>
              <a:gd name="connsiteY24" fmla="*/ 81567 h 3952442"/>
              <a:gd name="connsiteX25" fmla="*/ 3417570 w 7197090"/>
              <a:gd name="connsiteY25" fmla="*/ 5367 h 3952442"/>
              <a:gd name="connsiteX26" fmla="*/ 3531870 w 7197090"/>
              <a:gd name="connsiteY26" fmla="*/ 77757 h 3952442"/>
              <a:gd name="connsiteX27" fmla="*/ 3646170 w 7197090"/>
              <a:gd name="connsiteY27" fmla="*/ 1557 h 3952442"/>
              <a:gd name="connsiteX28" fmla="*/ 3752850 w 7197090"/>
              <a:gd name="connsiteY28" fmla="*/ 70137 h 3952442"/>
              <a:gd name="connsiteX29" fmla="*/ 3863340 w 7197090"/>
              <a:gd name="connsiteY29" fmla="*/ 9177 h 3952442"/>
              <a:gd name="connsiteX30" fmla="*/ 3981450 w 7197090"/>
              <a:gd name="connsiteY30" fmla="*/ 70137 h 3952442"/>
              <a:gd name="connsiteX31" fmla="*/ 4088130 w 7197090"/>
              <a:gd name="connsiteY31" fmla="*/ 1557 h 3952442"/>
              <a:gd name="connsiteX32" fmla="*/ 4210050 w 7197090"/>
              <a:gd name="connsiteY32" fmla="*/ 73947 h 3952442"/>
              <a:gd name="connsiteX33" fmla="*/ 4301490 w 7197090"/>
              <a:gd name="connsiteY33" fmla="*/ 1557 h 3952442"/>
              <a:gd name="connsiteX34" fmla="*/ 4408170 w 7197090"/>
              <a:gd name="connsiteY34" fmla="*/ 81567 h 3952442"/>
              <a:gd name="connsiteX35" fmla="*/ 4511040 w 7197090"/>
              <a:gd name="connsiteY35" fmla="*/ 5367 h 3952442"/>
              <a:gd name="connsiteX36" fmla="*/ 4610100 w 7197090"/>
              <a:gd name="connsiteY36" fmla="*/ 70137 h 3952442"/>
              <a:gd name="connsiteX37" fmla="*/ 4724400 w 7197090"/>
              <a:gd name="connsiteY37" fmla="*/ 1557 h 3952442"/>
              <a:gd name="connsiteX38" fmla="*/ 4834890 w 7197090"/>
              <a:gd name="connsiteY38" fmla="*/ 81567 h 3952442"/>
              <a:gd name="connsiteX39" fmla="*/ 4953000 w 7197090"/>
              <a:gd name="connsiteY39" fmla="*/ 1557 h 3952442"/>
              <a:gd name="connsiteX40" fmla="*/ 5033010 w 7197090"/>
              <a:gd name="connsiteY40" fmla="*/ 66327 h 3952442"/>
              <a:gd name="connsiteX41" fmla="*/ 5132070 w 7197090"/>
              <a:gd name="connsiteY41" fmla="*/ 12987 h 3952442"/>
              <a:gd name="connsiteX42" fmla="*/ 5246370 w 7197090"/>
              <a:gd name="connsiteY42" fmla="*/ 81567 h 3952442"/>
              <a:gd name="connsiteX43" fmla="*/ 5345430 w 7197090"/>
              <a:gd name="connsiteY43" fmla="*/ 16797 h 3952442"/>
              <a:gd name="connsiteX44" fmla="*/ 5444490 w 7197090"/>
              <a:gd name="connsiteY44" fmla="*/ 62517 h 3952442"/>
              <a:gd name="connsiteX45" fmla="*/ 5558790 w 7197090"/>
              <a:gd name="connsiteY45" fmla="*/ 5367 h 3952442"/>
              <a:gd name="connsiteX46" fmla="*/ 5669280 w 7197090"/>
              <a:gd name="connsiteY46" fmla="*/ 70137 h 3952442"/>
              <a:gd name="connsiteX47" fmla="*/ 5764530 w 7197090"/>
              <a:gd name="connsiteY47" fmla="*/ 9177 h 3952442"/>
              <a:gd name="connsiteX48" fmla="*/ 5867400 w 7197090"/>
              <a:gd name="connsiteY48" fmla="*/ 81567 h 3952442"/>
              <a:gd name="connsiteX49" fmla="*/ 5989320 w 7197090"/>
              <a:gd name="connsiteY49" fmla="*/ 5367 h 3952442"/>
              <a:gd name="connsiteX50" fmla="*/ 6076950 w 7197090"/>
              <a:gd name="connsiteY50" fmla="*/ 73947 h 3952442"/>
              <a:gd name="connsiteX51" fmla="*/ 7197090 w 7197090"/>
              <a:gd name="connsiteY51" fmla="*/ 73947 h 3952442"/>
              <a:gd name="connsiteX52" fmla="*/ 7197090 w 7197090"/>
              <a:gd name="connsiteY52" fmla="*/ 409227 h 3952442"/>
              <a:gd name="connsiteX53" fmla="*/ 5798961 w 7197090"/>
              <a:gd name="connsiteY53" fmla="*/ 409227 h 3952442"/>
              <a:gd name="connsiteX54" fmla="*/ 5961717 w 7197090"/>
              <a:gd name="connsiteY54" fmla="*/ 412295 h 3952442"/>
              <a:gd name="connsiteX55" fmla="*/ 6156960 w 7197090"/>
              <a:gd name="connsiteY55" fmla="*/ 416847 h 3952442"/>
              <a:gd name="connsiteX56" fmla="*/ 6160770 w 7197090"/>
              <a:gd name="connsiteY56" fmla="*/ 805467 h 3952442"/>
              <a:gd name="connsiteX57" fmla="*/ 5745480 w 7197090"/>
              <a:gd name="connsiteY57" fmla="*/ 1201707 h 3952442"/>
              <a:gd name="connsiteX58" fmla="*/ 5109210 w 7197090"/>
              <a:gd name="connsiteY58" fmla="*/ 1376967 h 3952442"/>
              <a:gd name="connsiteX59" fmla="*/ 4877475 w 7197090"/>
              <a:gd name="connsiteY59" fmla="*/ 1407973 h 3952442"/>
              <a:gd name="connsiteX60" fmla="*/ 4651375 w 7197090"/>
              <a:gd name="connsiteY60" fmla="*/ 1416337 h 3952442"/>
              <a:gd name="connsiteX61" fmla="*/ 4613910 w 7197090"/>
              <a:gd name="connsiteY61" fmla="*/ 1719795 h 3952442"/>
              <a:gd name="connsiteX62" fmla="*/ 4658360 w 7197090"/>
              <a:gd name="connsiteY62" fmla="*/ 3602007 h 3952442"/>
              <a:gd name="connsiteX63" fmla="*/ 4337685 w 7197090"/>
              <a:gd name="connsiteY63" fmla="*/ 3951257 h 3952442"/>
              <a:gd name="connsiteX64" fmla="*/ 3712210 w 7197090"/>
              <a:gd name="connsiteY64" fmla="*/ 2903507 h 3952442"/>
              <a:gd name="connsiteX65" fmla="*/ 3576108 w 7197090"/>
              <a:gd name="connsiteY65" fmla="*/ 2449904 h 3952442"/>
              <a:gd name="connsiteX66" fmla="*/ 3696970 w 7197090"/>
              <a:gd name="connsiteY66" fmla="*/ 1476615 h 3952442"/>
              <a:gd name="connsiteX67" fmla="*/ 3651171 w 7197090"/>
              <a:gd name="connsiteY67" fmla="*/ 1384588 h 3952442"/>
              <a:gd name="connsiteX68" fmla="*/ 3288030 w 7197090"/>
              <a:gd name="connsiteY68" fmla="*/ 1354107 h 3952442"/>
              <a:gd name="connsiteX69" fmla="*/ 1764030 w 7197090"/>
              <a:gd name="connsiteY69" fmla="*/ 1441737 h 3952442"/>
              <a:gd name="connsiteX70" fmla="*/ 998220 w 7197090"/>
              <a:gd name="connsiteY70" fmla="*/ 1129317 h 3952442"/>
              <a:gd name="connsiteX71" fmla="*/ 746760 w 7197090"/>
              <a:gd name="connsiteY71" fmla="*/ 694977 h 3952442"/>
              <a:gd name="connsiteX72" fmla="*/ 740301 w 7197090"/>
              <a:gd name="connsiteY72" fmla="*/ 412312 h 3952442"/>
              <a:gd name="connsiteX73" fmla="*/ 739967 w 7197090"/>
              <a:gd name="connsiteY73" fmla="*/ 409227 h 3952442"/>
              <a:gd name="connsiteX74" fmla="*/ 0 w 7197090"/>
              <a:gd name="connsiteY74" fmla="*/ 409227 h 3952442"/>
              <a:gd name="connsiteX75" fmla="*/ 7620 w 7197090"/>
              <a:gd name="connsiteY75" fmla="*/ 73947 h 3952442"/>
              <a:gd name="connsiteX76" fmla="*/ 941070 w 7197090"/>
              <a:gd name="connsiteY76" fmla="*/ 73947 h 3952442"/>
              <a:gd name="connsiteX77" fmla="*/ 960120 w 7197090"/>
              <a:gd name="connsiteY77" fmla="*/ 32037 h 3952442"/>
              <a:gd name="connsiteX78" fmla="*/ 983427 w 7197090"/>
              <a:gd name="connsiteY78" fmla="*/ 1140 h 3952442"/>
              <a:gd name="connsiteX0" fmla="*/ 983427 w 7197090"/>
              <a:gd name="connsiteY0" fmla="*/ 1140 h 3952442"/>
              <a:gd name="connsiteX1" fmla="*/ 998220 w 7197090"/>
              <a:gd name="connsiteY1" fmla="*/ 1557 h 3952442"/>
              <a:gd name="connsiteX2" fmla="*/ 1104900 w 7197090"/>
              <a:gd name="connsiteY2" fmla="*/ 81567 h 3952442"/>
              <a:gd name="connsiteX3" fmla="*/ 1184910 w 7197090"/>
              <a:gd name="connsiteY3" fmla="*/ 16797 h 3952442"/>
              <a:gd name="connsiteX4" fmla="*/ 1303020 w 7197090"/>
              <a:gd name="connsiteY4" fmla="*/ 77757 h 3952442"/>
              <a:gd name="connsiteX5" fmla="*/ 1371600 w 7197090"/>
              <a:gd name="connsiteY5" fmla="*/ 5367 h 3952442"/>
              <a:gd name="connsiteX6" fmla="*/ 1527810 w 7197090"/>
              <a:gd name="connsiteY6" fmla="*/ 73947 h 3952442"/>
              <a:gd name="connsiteX7" fmla="*/ 1588770 w 7197090"/>
              <a:gd name="connsiteY7" fmla="*/ 9177 h 3952442"/>
              <a:gd name="connsiteX8" fmla="*/ 1706880 w 7197090"/>
              <a:gd name="connsiteY8" fmla="*/ 81567 h 3952442"/>
              <a:gd name="connsiteX9" fmla="*/ 1783080 w 7197090"/>
              <a:gd name="connsiteY9" fmla="*/ 9177 h 3952442"/>
              <a:gd name="connsiteX10" fmla="*/ 1893570 w 7197090"/>
              <a:gd name="connsiteY10" fmla="*/ 73947 h 3952442"/>
              <a:gd name="connsiteX11" fmla="*/ 1962150 w 7197090"/>
              <a:gd name="connsiteY11" fmla="*/ 12987 h 3952442"/>
              <a:gd name="connsiteX12" fmla="*/ 2076450 w 7197090"/>
              <a:gd name="connsiteY12" fmla="*/ 81567 h 3952442"/>
              <a:gd name="connsiteX13" fmla="*/ 2167890 w 7197090"/>
              <a:gd name="connsiteY13" fmla="*/ 9177 h 3952442"/>
              <a:gd name="connsiteX14" fmla="*/ 2286000 w 7197090"/>
              <a:gd name="connsiteY14" fmla="*/ 77757 h 3952442"/>
              <a:gd name="connsiteX15" fmla="*/ 2369820 w 7197090"/>
              <a:gd name="connsiteY15" fmla="*/ 5367 h 3952442"/>
              <a:gd name="connsiteX16" fmla="*/ 2465070 w 7197090"/>
              <a:gd name="connsiteY16" fmla="*/ 85377 h 3952442"/>
              <a:gd name="connsiteX17" fmla="*/ 2564130 w 7197090"/>
              <a:gd name="connsiteY17" fmla="*/ 5367 h 3952442"/>
              <a:gd name="connsiteX18" fmla="*/ 2670810 w 7197090"/>
              <a:gd name="connsiteY18" fmla="*/ 85377 h 3952442"/>
              <a:gd name="connsiteX19" fmla="*/ 2750820 w 7197090"/>
              <a:gd name="connsiteY19" fmla="*/ 1557 h 3952442"/>
              <a:gd name="connsiteX20" fmla="*/ 2861310 w 7197090"/>
              <a:gd name="connsiteY20" fmla="*/ 81567 h 3952442"/>
              <a:gd name="connsiteX21" fmla="*/ 2967990 w 7197090"/>
              <a:gd name="connsiteY21" fmla="*/ 5367 h 3952442"/>
              <a:gd name="connsiteX22" fmla="*/ 3089910 w 7197090"/>
              <a:gd name="connsiteY22" fmla="*/ 73947 h 3952442"/>
              <a:gd name="connsiteX23" fmla="*/ 3181350 w 7197090"/>
              <a:gd name="connsiteY23" fmla="*/ 9177 h 3952442"/>
              <a:gd name="connsiteX24" fmla="*/ 3314700 w 7197090"/>
              <a:gd name="connsiteY24" fmla="*/ 81567 h 3952442"/>
              <a:gd name="connsiteX25" fmla="*/ 3417570 w 7197090"/>
              <a:gd name="connsiteY25" fmla="*/ 5367 h 3952442"/>
              <a:gd name="connsiteX26" fmla="*/ 3531870 w 7197090"/>
              <a:gd name="connsiteY26" fmla="*/ 77757 h 3952442"/>
              <a:gd name="connsiteX27" fmla="*/ 3646170 w 7197090"/>
              <a:gd name="connsiteY27" fmla="*/ 1557 h 3952442"/>
              <a:gd name="connsiteX28" fmla="*/ 3752850 w 7197090"/>
              <a:gd name="connsiteY28" fmla="*/ 70137 h 3952442"/>
              <a:gd name="connsiteX29" fmla="*/ 3863340 w 7197090"/>
              <a:gd name="connsiteY29" fmla="*/ 9177 h 3952442"/>
              <a:gd name="connsiteX30" fmla="*/ 3981450 w 7197090"/>
              <a:gd name="connsiteY30" fmla="*/ 70137 h 3952442"/>
              <a:gd name="connsiteX31" fmla="*/ 4088130 w 7197090"/>
              <a:gd name="connsiteY31" fmla="*/ 1557 h 3952442"/>
              <a:gd name="connsiteX32" fmla="*/ 4210050 w 7197090"/>
              <a:gd name="connsiteY32" fmla="*/ 73947 h 3952442"/>
              <a:gd name="connsiteX33" fmla="*/ 4301490 w 7197090"/>
              <a:gd name="connsiteY33" fmla="*/ 1557 h 3952442"/>
              <a:gd name="connsiteX34" fmla="*/ 4408170 w 7197090"/>
              <a:gd name="connsiteY34" fmla="*/ 81567 h 3952442"/>
              <a:gd name="connsiteX35" fmla="*/ 4511040 w 7197090"/>
              <a:gd name="connsiteY35" fmla="*/ 5367 h 3952442"/>
              <a:gd name="connsiteX36" fmla="*/ 4610100 w 7197090"/>
              <a:gd name="connsiteY36" fmla="*/ 70137 h 3952442"/>
              <a:gd name="connsiteX37" fmla="*/ 4724400 w 7197090"/>
              <a:gd name="connsiteY37" fmla="*/ 1557 h 3952442"/>
              <a:gd name="connsiteX38" fmla="*/ 4834890 w 7197090"/>
              <a:gd name="connsiteY38" fmla="*/ 81567 h 3952442"/>
              <a:gd name="connsiteX39" fmla="*/ 4953000 w 7197090"/>
              <a:gd name="connsiteY39" fmla="*/ 1557 h 3952442"/>
              <a:gd name="connsiteX40" fmla="*/ 5033010 w 7197090"/>
              <a:gd name="connsiteY40" fmla="*/ 66327 h 3952442"/>
              <a:gd name="connsiteX41" fmla="*/ 5132070 w 7197090"/>
              <a:gd name="connsiteY41" fmla="*/ 12987 h 3952442"/>
              <a:gd name="connsiteX42" fmla="*/ 5246370 w 7197090"/>
              <a:gd name="connsiteY42" fmla="*/ 81567 h 3952442"/>
              <a:gd name="connsiteX43" fmla="*/ 5345430 w 7197090"/>
              <a:gd name="connsiteY43" fmla="*/ 16797 h 3952442"/>
              <a:gd name="connsiteX44" fmla="*/ 5444490 w 7197090"/>
              <a:gd name="connsiteY44" fmla="*/ 62517 h 3952442"/>
              <a:gd name="connsiteX45" fmla="*/ 5558790 w 7197090"/>
              <a:gd name="connsiteY45" fmla="*/ 5367 h 3952442"/>
              <a:gd name="connsiteX46" fmla="*/ 5669280 w 7197090"/>
              <a:gd name="connsiteY46" fmla="*/ 70137 h 3952442"/>
              <a:gd name="connsiteX47" fmla="*/ 5764530 w 7197090"/>
              <a:gd name="connsiteY47" fmla="*/ 9177 h 3952442"/>
              <a:gd name="connsiteX48" fmla="*/ 5867400 w 7197090"/>
              <a:gd name="connsiteY48" fmla="*/ 81567 h 3952442"/>
              <a:gd name="connsiteX49" fmla="*/ 5989320 w 7197090"/>
              <a:gd name="connsiteY49" fmla="*/ 5367 h 3952442"/>
              <a:gd name="connsiteX50" fmla="*/ 6076950 w 7197090"/>
              <a:gd name="connsiteY50" fmla="*/ 73947 h 3952442"/>
              <a:gd name="connsiteX51" fmla="*/ 7197090 w 7197090"/>
              <a:gd name="connsiteY51" fmla="*/ 73947 h 3952442"/>
              <a:gd name="connsiteX52" fmla="*/ 7197090 w 7197090"/>
              <a:gd name="connsiteY52" fmla="*/ 409227 h 3952442"/>
              <a:gd name="connsiteX53" fmla="*/ 5798961 w 7197090"/>
              <a:gd name="connsiteY53" fmla="*/ 409227 h 3952442"/>
              <a:gd name="connsiteX54" fmla="*/ 5961717 w 7197090"/>
              <a:gd name="connsiteY54" fmla="*/ 412295 h 3952442"/>
              <a:gd name="connsiteX55" fmla="*/ 6156960 w 7197090"/>
              <a:gd name="connsiteY55" fmla="*/ 416847 h 3952442"/>
              <a:gd name="connsiteX56" fmla="*/ 6160770 w 7197090"/>
              <a:gd name="connsiteY56" fmla="*/ 805467 h 3952442"/>
              <a:gd name="connsiteX57" fmla="*/ 5745480 w 7197090"/>
              <a:gd name="connsiteY57" fmla="*/ 1201707 h 3952442"/>
              <a:gd name="connsiteX58" fmla="*/ 5109210 w 7197090"/>
              <a:gd name="connsiteY58" fmla="*/ 1376967 h 3952442"/>
              <a:gd name="connsiteX59" fmla="*/ 4877475 w 7197090"/>
              <a:gd name="connsiteY59" fmla="*/ 1407973 h 3952442"/>
              <a:gd name="connsiteX60" fmla="*/ 4651375 w 7197090"/>
              <a:gd name="connsiteY60" fmla="*/ 1416337 h 3952442"/>
              <a:gd name="connsiteX61" fmla="*/ 4613910 w 7197090"/>
              <a:gd name="connsiteY61" fmla="*/ 1719795 h 3952442"/>
              <a:gd name="connsiteX62" fmla="*/ 4613910 w 7197090"/>
              <a:gd name="connsiteY62" fmla="*/ 3646457 h 3952442"/>
              <a:gd name="connsiteX63" fmla="*/ 4337685 w 7197090"/>
              <a:gd name="connsiteY63" fmla="*/ 3951257 h 3952442"/>
              <a:gd name="connsiteX64" fmla="*/ 3712210 w 7197090"/>
              <a:gd name="connsiteY64" fmla="*/ 2903507 h 3952442"/>
              <a:gd name="connsiteX65" fmla="*/ 3576108 w 7197090"/>
              <a:gd name="connsiteY65" fmla="*/ 2449904 h 3952442"/>
              <a:gd name="connsiteX66" fmla="*/ 3696970 w 7197090"/>
              <a:gd name="connsiteY66" fmla="*/ 1476615 h 3952442"/>
              <a:gd name="connsiteX67" fmla="*/ 3651171 w 7197090"/>
              <a:gd name="connsiteY67" fmla="*/ 1384588 h 3952442"/>
              <a:gd name="connsiteX68" fmla="*/ 3288030 w 7197090"/>
              <a:gd name="connsiteY68" fmla="*/ 1354107 h 3952442"/>
              <a:gd name="connsiteX69" fmla="*/ 1764030 w 7197090"/>
              <a:gd name="connsiteY69" fmla="*/ 1441737 h 3952442"/>
              <a:gd name="connsiteX70" fmla="*/ 998220 w 7197090"/>
              <a:gd name="connsiteY70" fmla="*/ 1129317 h 3952442"/>
              <a:gd name="connsiteX71" fmla="*/ 746760 w 7197090"/>
              <a:gd name="connsiteY71" fmla="*/ 694977 h 3952442"/>
              <a:gd name="connsiteX72" fmla="*/ 740301 w 7197090"/>
              <a:gd name="connsiteY72" fmla="*/ 412312 h 3952442"/>
              <a:gd name="connsiteX73" fmla="*/ 739967 w 7197090"/>
              <a:gd name="connsiteY73" fmla="*/ 409227 h 3952442"/>
              <a:gd name="connsiteX74" fmla="*/ 0 w 7197090"/>
              <a:gd name="connsiteY74" fmla="*/ 409227 h 3952442"/>
              <a:gd name="connsiteX75" fmla="*/ 7620 w 7197090"/>
              <a:gd name="connsiteY75" fmla="*/ 73947 h 3952442"/>
              <a:gd name="connsiteX76" fmla="*/ 941070 w 7197090"/>
              <a:gd name="connsiteY76" fmla="*/ 73947 h 3952442"/>
              <a:gd name="connsiteX77" fmla="*/ 960120 w 7197090"/>
              <a:gd name="connsiteY77" fmla="*/ 32037 h 3952442"/>
              <a:gd name="connsiteX78" fmla="*/ 983427 w 7197090"/>
              <a:gd name="connsiteY78" fmla="*/ 1140 h 3952442"/>
              <a:gd name="connsiteX0" fmla="*/ 983427 w 7197090"/>
              <a:gd name="connsiteY0" fmla="*/ 1140 h 3959390"/>
              <a:gd name="connsiteX1" fmla="*/ 998220 w 7197090"/>
              <a:gd name="connsiteY1" fmla="*/ 1557 h 3959390"/>
              <a:gd name="connsiteX2" fmla="*/ 1104900 w 7197090"/>
              <a:gd name="connsiteY2" fmla="*/ 81567 h 3959390"/>
              <a:gd name="connsiteX3" fmla="*/ 1184910 w 7197090"/>
              <a:gd name="connsiteY3" fmla="*/ 16797 h 3959390"/>
              <a:gd name="connsiteX4" fmla="*/ 1303020 w 7197090"/>
              <a:gd name="connsiteY4" fmla="*/ 77757 h 3959390"/>
              <a:gd name="connsiteX5" fmla="*/ 1371600 w 7197090"/>
              <a:gd name="connsiteY5" fmla="*/ 5367 h 3959390"/>
              <a:gd name="connsiteX6" fmla="*/ 1527810 w 7197090"/>
              <a:gd name="connsiteY6" fmla="*/ 73947 h 3959390"/>
              <a:gd name="connsiteX7" fmla="*/ 1588770 w 7197090"/>
              <a:gd name="connsiteY7" fmla="*/ 9177 h 3959390"/>
              <a:gd name="connsiteX8" fmla="*/ 1706880 w 7197090"/>
              <a:gd name="connsiteY8" fmla="*/ 81567 h 3959390"/>
              <a:gd name="connsiteX9" fmla="*/ 1783080 w 7197090"/>
              <a:gd name="connsiteY9" fmla="*/ 9177 h 3959390"/>
              <a:gd name="connsiteX10" fmla="*/ 1893570 w 7197090"/>
              <a:gd name="connsiteY10" fmla="*/ 73947 h 3959390"/>
              <a:gd name="connsiteX11" fmla="*/ 1962150 w 7197090"/>
              <a:gd name="connsiteY11" fmla="*/ 12987 h 3959390"/>
              <a:gd name="connsiteX12" fmla="*/ 2076450 w 7197090"/>
              <a:gd name="connsiteY12" fmla="*/ 81567 h 3959390"/>
              <a:gd name="connsiteX13" fmla="*/ 2167890 w 7197090"/>
              <a:gd name="connsiteY13" fmla="*/ 9177 h 3959390"/>
              <a:gd name="connsiteX14" fmla="*/ 2286000 w 7197090"/>
              <a:gd name="connsiteY14" fmla="*/ 77757 h 3959390"/>
              <a:gd name="connsiteX15" fmla="*/ 2369820 w 7197090"/>
              <a:gd name="connsiteY15" fmla="*/ 5367 h 3959390"/>
              <a:gd name="connsiteX16" fmla="*/ 2465070 w 7197090"/>
              <a:gd name="connsiteY16" fmla="*/ 85377 h 3959390"/>
              <a:gd name="connsiteX17" fmla="*/ 2564130 w 7197090"/>
              <a:gd name="connsiteY17" fmla="*/ 5367 h 3959390"/>
              <a:gd name="connsiteX18" fmla="*/ 2670810 w 7197090"/>
              <a:gd name="connsiteY18" fmla="*/ 85377 h 3959390"/>
              <a:gd name="connsiteX19" fmla="*/ 2750820 w 7197090"/>
              <a:gd name="connsiteY19" fmla="*/ 1557 h 3959390"/>
              <a:gd name="connsiteX20" fmla="*/ 2861310 w 7197090"/>
              <a:gd name="connsiteY20" fmla="*/ 81567 h 3959390"/>
              <a:gd name="connsiteX21" fmla="*/ 2967990 w 7197090"/>
              <a:gd name="connsiteY21" fmla="*/ 5367 h 3959390"/>
              <a:gd name="connsiteX22" fmla="*/ 3089910 w 7197090"/>
              <a:gd name="connsiteY22" fmla="*/ 73947 h 3959390"/>
              <a:gd name="connsiteX23" fmla="*/ 3181350 w 7197090"/>
              <a:gd name="connsiteY23" fmla="*/ 9177 h 3959390"/>
              <a:gd name="connsiteX24" fmla="*/ 3314700 w 7197090"/>
              <a:gd name="connsiteY24" fmla="*/ 81567 h 3959390"/>
              <a:gd name="connsiteX25" fmla="*/ 3417570 w 7197090"/>
              <a:gd name="connsiteY25" fmla="*/ 5367 h 3959390"/>
              <a:gd name="connsiteX26" fmla="*/ 3531870 w 7197090"/>
              <a:gd name="connsiteY26" fmla="*/ 77757 h 3959390"/>
              <a:gd name="connsiteX27" fmla="*/ 3646170 w 7197090"/>
              <a:gd name="connsiteY27" fmla="*/ 1557 h 3959390"/>
              <a:gd name="connsiteX28" fmla="*/ 3752850 w 7197090"/>
              <a:gd name="connsiteY28" fmla="*/ 70137 h 3959390"/>
              <a:gd name="connsiteX29" fmla="*/ 3863340 w 7197090"/>
              <a:gd name="connsiteY29" fmla="*/ 9177 h 3959390"/>
              <a:gd name="connsiteX30" fmla="*/ 3981450 w 7197090"/>
              <a:gd name="connsiteY30" fmla="*/ 70137 h 3959390"/>
              <a:gd name="connsiteX31" fmla="*/ 4088130 w 7197090"/>
              <a:gd name="connsiteY31" fmla="*/ 1557 h 3959390"/>
              <a:gd name="connsiteX32" fmla="*/ 4210050 w 7197090"/>
              <a:gd name="connsiteY32" fmla="*/ 73947 h 3959390"/>
              <a:gd name="connsiteX33" fmla="*/ 4301490 w 7197090"/>
              <a:gd name="connsiteY33" fmla="*/ 1557 h 3959390"/>
              <a:gd name="connsiteX34" fmla="*/ 4408170 w 7197090"/>
              <a:gd name="connsiteY34" fmla="*/ 81567 h 3959390"/>
              <a:gd name="connsiteX35" fmla="*/ 4511040 w 7197090"/>
              <a:gd name="connsiteY35" fmla="*/ 5367 h 3959390"/>
              <a:gd name="connsiteX36" fmla="*/ 4610100 w 7197090"/>
              <a:gd name="connsiteY36" fmla="*/ 70137 h 3959390"/>
              <a:gd name="connsiteX37" fmla="*/ 4724400 w 7197090"/>
              <a:gd name="connsiteY37" fmla="*/ 1557 h 3959390"/>
              <a:gd name="connsiteX38" fmla="*/ 4834890 w 7197090"/>
              <a:gd name="connsiteY38" fmla="*/ 81567 h 3959390"/>
              <a:gd name="connsiteX39" fmla="*/ 4953000 w 7197090"/>
              <a:gd name="connsiteY39" fmla="*/ 1557 h 3959390"/>
              <a:gd name="connsiteX40" fmla="*/ 5033010 w 7197090"/>
              <a:gd name="connsiteY40" fmla="*/ 66327 h 3959390"/>
              <a:gd name="connsiteX41" fmla="*/ 5132070 w 7197090"/>
              <a:gd name="connsiteY41" fmla="*/ 12987 h 3959390"/>
              <a:gd name="connsiteX42" fmla="*/ 5246370 w 7197090"/>
              <a:gd name="connsiteY42" fmla="*/ 81567 h 3959390"/>
              <a:gd name="connsiteX43" fmla="*/ 5345430 w 7197090"/>
              <a:gd name="connsiteY43" fmla="*/ 16797 h 3959390"/>
              <a:gd name="connsiteX44" fmla="*/ 5444490 w 7197090"/>
              <a:gd name="connsiteY44" fmla="*/ 62517 h 3959390"/>
              <a:gd name="connsiteX45" fmla="*/ 5558790 w 7197090"/>
              <a:gd name="connsiteY45" fmla="*/ 5367 h 3959390"/>
              <a:gd name="connsiteX46" fmla="*/ 5669280 w 7197090"/>
              <a:gd name="connsiteY46" fmla="*/ 70137 h 3959390"/>
              <a:gd name="connsiteX47" fmla="*/ 5764530 w 7197090"/>
              <a:gd name="connsiteY47" fmla="*/ 9177 h 3959390"/>
              <a:gd name="connsiteX48" fmla="*/ 5867400 w 7197090"/>
              <a:gd name="connsiteY48" fmla="*/ 81567 h 3959390"/>
              <a:gd name="connsiteX49" fmla="*/ 5989320 w 7197090"/>
              <a:gd name="connsiteY49" fmla="*/ 5367 h 3959390"/>
              <a:gd name="connsiteX50" fmla="*/ 6076950 w 7197090"/>
              <a:gd name="connsiteY50" fmla="*/ 73947 h 3959390"/>
              <a:gd name="connsiteX51" fmla="*/ 7197090 w 7197090"/>
              <a:gd name="connsiteY51" fmla="*/ 73947 h 3959390"/>
              <a:gd name="connsiteX52" fmla="*/ 7197090 w 7197090"/>
              <a:gd name="connsiteY52" fmla="*/ 409227 h 3959390"/>
              <a:gd name="connsiteX53" fmla="*/ 5798961 w 7197090"/>
              <a:gd name="connsiteY53" fmla="*/ 409227 h 3959390"/>
              <a:gd name="connsiteX54" fmla="*/ 5961717 w 7197090"/>
              <a:gd name="connsiteY54" fmla="*/ 412295 h 3959390"/>
              <a:gd name="connsiteX55" fmla="*/ 6156960 w 7197090"/>
              <a:gd name="connsiteY55" fmla="*/ 416847 h 3959390"/>
              <a:gd name="connsiteX56" fmla="*/ 6160770 w 7197090"/>
              <a:gd name="connsiteY56" fmla="*/ 805467 h 3959390"/>
              <a:gd name="connsiteX57" fmla="*/ 5745480 w 7197090"/>
              <a:gd name="connsiteY57" fmla="*/ 1201707 h 3959390"/>
              <a:gd name="connsiteX58" fmla="*/ 5109210 w 7197090"/>
              <a:gd name="connsiteY58" fmla="*/ 1376967 h 3959390"/>
              <a:gd name="connsiteX59" fmla="*/ 4877475 w 7197090"/>
              <a:gd name="connsiteY59" fmla="*/ 1407973 h 3959390"/>
              <a:gd name="connsiteX60" fmla="*/ 4651375 w 7197090"/>
              <a:gd name="connsiteY60" fmla="*/ 1416337 h 3959390"/>
              <a:gd name="connsiteX61" fmla="*/ 4613910 w 7197090"/>
              <a:gd name="connsiteY61" fmla="*/ 1719795 h 3959390"/>
              <a:gd name="connsiteX62" fmla="*/ 4613910 w 7197090"/>
              <a:gd name="connsiteY62" fmla="*/ 3646457 h 3959390"/>
              <a:gd name="connsiteX63" fmla="*/ 4337685 w 7197090"/>
              <a:gd name="connsiteY63" fmla="*/ 3951257 h 3959390"/>
              <a:gd name="connsiteX64" fmla="*/ 3950335 w 7197090"/>
              <a:gd name="connsiteY64" fmla="*/ 3817907 h 3959390"/>
              <a:gd name="connsiteX65" fmla="*/ 3712210 w 7197090"/>
              <a:gd name="connsiteY65" fmla="*/ 2903507 h 3959390"/>
              <a:gd name="connsiteX66" fmla="*/ 3576108 w 7197090"/>
              <a:gd name="connsiteY66" fmla="*/ 2449904 h 3959390"/>
              <a:gd name="connsiteX67" fmla="*/ 3696970 w 7197090"/>
              <a:gd name="connsiteY67" fmla="*/ 1476615 h 3959390"/>
              <a:gd name="connsiteX68" fmla="*/ 3651171 w 7197090"/>
              <a:gd name="connsiteY68" fmla="*/ 1384588 h 3959390"/>
              <a:gd name="connsiteX69" fmla="*/ 3288030 w 7197090"/>
              <a:gd name="connsiteY69" fmla="*/ 1354107 h 3959390"/>
              <a:gd name="connsiteX70" fmla="*/ 1764030 w 7197090"/>
              <a:gd name="connsiteY70" fmla="*/ 1441737 h 3959390"/>
              <a:gd name="connsiteX71" fmla="*/ 998220 w 7197090"/>
              <a:gd name="connsiteY71" fmla="*/ 1129317 h 3959390"/>
              <a:gd name="connsiteX72" fmla="*/ 746760 w 7197090"/>
              <a:gd name="connsiteY72" fmla="*/ 694977 h 3959390"/>
              <a:gd name="connsiteX73" fmla="*/ 740301 w 7197090"/>
              <a:gd name="connsiteY73" fmla="*/ 412312 h 3959390"/>
              <a:gd name="connsiteX74" fmla="*/ 739967 w 7197090"/>
              <a:gd name="connsiteY74" fmla="*/ 409227 h 3959390"/>
              <a:gd name="connsiteX75" fmla="*/ 0 w 7197090"/>
              <a:gd name="connsiteY75" fmla="*/ 409227 h 3959390"/>
              <a:gd name="connsiteX76" fmla="*/ 7620 w 7197090"/>
              <a:gd name="connsiteY76" fmla="*/ 73947 h 3959390"/>
              <a:gd name="connsiteX77" fmla="*/ 941070 w 7197090"/>
              <a:gd name="connsiteY77" fmla="*/ 73947 h 3959390"/>
              <a:gd name="connsiteX78" fmla="*/ 960120 w 7197090"/>
              <a:gd name="connsiteY78" fmla="*/ 32037 h 3959390"/>
              <a:gd name="connsiteX79" fmla="*/ 983427 w 7197090"/>
              <a:gd name="connsiteY79" fmla="*/ 1140 h 3959390"/>
              <a:gd name="connsiteX0" fmla="*/ 983427 w 7197090"/>
              <a:gd name="connsiteY0" fmla="*/ 1140 h 3990155"/>
              <a:gd name="connsiteX1" fmla="*/ 998220 w 7197090"/>
              <a:gd name="connsiteY1" fmla="*/ 1557 h 3990155"/>
              <a:gd name="connsiteX2" fmla="*/ 1104900 w 7197090"/>
              <a:gd name="connsiteY2" fmla="*/ 81567 h 3990155"/>
              <a:gd name="connsiteX3" fmla="*/ 1184910 w 7197090"/>
              <a:gd name="connsiteY3" fmla="*/ 16797 h 3990155"/>
              <a:gd name="connsiteX4" fmla="*/ 1303020 w 7197090"/>
              <a:gd name="connsiteY4" fmla="*/ 77757 h 3990155"/>
              <a:gd name="connsiteX5" fmla="*/ 1371600 w 7197090"/>
              <a:gd name="connsiteY5" fmla="*/ 5367 h 3990155"/>
              <a:gd name="connsiteX6" fmla="*/ 1527810 w 7197090"/>
              <a:gd name="connsiteY6" fmla="*/ 73947 h 3990155"/>
              <a:gd name="connsiteX7" fmla="*/ 1588770 w 7197090"/>
              <a:gd name="connsiteY7" fmla="*/ 9177 h 3990155"/>
              <a:gd name="connsiteX8" fmla="*/ 1706880 w 7197090"/>
              <a:gd name="connsiteY8" fmla="*/ 81567 h 3990155"/>
              <a:gd name="connsiteX9" fmla="*/ 1783080 w 7197090"/>
              <a:gd name="connsiteY9" fmla="*/ 9177 h 3990155"/>
              <a:gd name="connsiteX10" fmla="*/ 1893570 w 7197090"/>
              <a:gd name="connsiteY10" fmla="*/ 73947 h 3990155"/>
              <a:gd name="connsiteX11" fmla="*/ 1962150 w 7197090"/>
              <a:gd name="connsiteY11" fmla="*/ 12987 h 3990155"/>
              <a:gd name="connsiteX12" fmla="*/ 2076450 w 7197090"/>
              <a:gd name="connsiteY12" fmla="*/ 81567 h 3990155"/>
              <a:gd name="connsiteX13" fmla="*/ 2167890 w 7197090"/>
              <a:gd name="connsiteY13" fmla="*/ 9177 h 3990155"/>
              <a:gd name="connsiteX14" fmla="*/ 2286000 w 7197090"/>
              <a:gd name="connsiteY14" fmla="*/ 77757 h 3990155"/>
              <a:gd name="connsiteX15" fmla="*/ 2369820 w 7197090"/>
              <a:gd name="connsiteY15" fmla="*/ 5367 h 3990155"/>
              <a:gd name="connsiteX16" fmla="*/ 2465070 w 7197090"/>
              <a:gd name="connsiteY16" fmla="*/ 85377 h 3990155"/>
              <a:gd name="connsiteX17" fmla="*/ 2564130 w 7197090"/>
              <a:gd name="connsiteY17" fmla="*/ 5367 h 3990155"/>
              <a:gd name="connsiteX18" fmla="*/ 2670810 w 7197090"/>
              <a:gd name="connsiteY18" fmla="*/ 85377 h 3990155"/>
              <a:gd name="connsiteX19" fmla="*/ 2750820 w 7197090"/>
              <a:gd name="connsiteY19" fmla="*/ 1557 h 3990155"/>
              <a:gd name="connsiteX20" fmla="*/ 2861310 w 7197090"/>
              <a:gd name="connsiteY20" fmla="*/ 81567 h 3990155"/>
              <a:gd name="connsiteX21" fmla="*/ 2967990 w 7197090"/>
              <a:gd name="connsiteY21" fmla="*/ 5367 h 3990155"/>
              <a:gd name="connsiteX22" fmla="*/ 3089910 w 7197090"/>
              <a:gd name="connsiteY22" fmla="*/ 73947 h 3990155"/>
              <a:gd name="connsiteX23" fmla="*/ 3181350 w 7197090"/>
              <a:gd name="connsiteY23" fmla="*/ 9177 h 3990155"/>
              <a:gd name="connsiteX24" fmla="*/ 3314700 w 7197090"/>
              <a:gd name="connsiteY24" fmla="*/ 81567 h 3990155"/>
              <a:gd name="connsiteX25" fmla="*/ 3417570 w 7197090"/>
              <a:gd name="connsiteY25" fmla="*/ 5367 h 3990155"/>
              <a:gd name="connsiteX26" fmla="*/ 3531870 w 7197090"/>
              <a:gd name="connsiteY26" fmla="*/ 77757 h 3990155"/>
              <a:gd name="connsiteX27" fmla="*/ 3646170 w 7197090"/>
              <a:gd name="connsiteY27" fmla="*/ 1557 h 3990155"/>
              <a:gd name="connsiteX28" fmla="*/ 3752850 w 7197090"/>
              <a:gd name="connsiteY28" fmla="*/ 70137 h 3990155"/>
              <a:gd name="connsiteX29" fmla="*/ 3863340 w 7197090"/>
              <a:gd name="connsiteY29" fmla="*/ 9177 h 3990155"/>
              <a:gd name="connsiteX30" fmla="*/ 3981450 w 7197090"/>
              <a:gd name="connsiteY30" fmla="*/ 70137 h 3990155"/>
              <a:gd name="connsiteX31" fmla="*/ 4088130 w 7197090"/>
              <a:gd name="connsiteY31" fmla="*/ 1557 h 3990155"/>
              <a:gd name="connsiteX32" fmla="*/ 4210050 w 7197090"/>
              <a:gd name="connsiteY32" fmla="*/ 73947 h 3990155"/>
              <a:gd name="connsiteX33" fmla="*/ 4301490 w 7197090"/>
              <a:gd name="connsiteY33" fmla="*/ 1557 h 3990155"/>
              <a:gd name="connsiteX34" fmla="*/ 4408170 w 7197090"/>
              <a:gd name="connsiteY34" fmla="*/ 81567 h 3990155"/>
              <a:gd name="connsiteX35" fmla="*/ 4511040 w 7197090"/>
              <a:gd name="connsiteY35" fmla="*/ 5367 h 3990155"/>
              <a:gd name="connsiteX36" fmla="*/ 4610100 w 7197090"/>
              <a:gd name="connsiteY36" fmla="*/ 70137 h 3990155"/>
              <a:gd name="connsiteX37" fmla="*/ 4724400 w 7197090"/>
              <a:gd name="connsiteY37" fmla="*/ 1557 h 3990155"/>
              <a:gd name="connsiteX38" fmla="*/ 4834890 w 7197090"/>
              <a:gd name="connsiteY38" fmla="*/ 81567 h 3990155"/>
              <a:gd name="connsiteX39" fmla="*/ 4953000 w 7197090"/>
              <a:gd name="connsiteY39" fmla="*/ 1557 h 3990155"/>
              <a:gd name="connsiteX40" fmla="*/ 5033010 w 7197090"/>
              <a:gd name="connsiteY40" fmla="*/ 66327 h 3990155"/>
              <a:gd name="connsiteX41" fmla="*/ 5132070 w 7197090"/>
              <a:gd name="connsiteY41" fmla="*/ 12987 h 3990155"/>
              <a:gd name="connsiteX42" fmla="*/ 5246370 w 7197090"/>
              <a:gd name="connsiteY42" fmla="*/ 81567 h 3990155"/>
              <a:gd name="connsiteX43" fmla="*/ 5345430 w 7197090"/>
              <a:gd name="connsiteY43" fmla="*/ 16797 h 3990155"/>
              <a:gd name="connsiteX44" fmla="*/ 5444490 w 7197090"/>
              <a:gd name="connsiteY44" fmla="*/ 62517 h 3990155"/>
              <a:gd name="connsiteX45" fmla="*/ 5558790 w 7197090"/>
              <a:gd name="connsiteY45" fmla="*/ 5367 h 3990155"/>
              <a:gd name="connsiteX46" fmla="*/ 5669280 w 7197090"/>
              <a:gd name="connsiteY46" fmla="*/ 70137 h 3990155"/>
              <a:gd name="connsiteX47" fmla="*/ 5764530 w 7197090"/>
              <a:gd name="connsiteY47" fmla="*/ 9177 h 3990155"/>
              <a:gd name="connsiteX48" fmla="*/ 5867400 w 7197090"/>
              <a:gd name="connsiteY48" fmla="*/ 81567 h 3990155"/>
              <a:gd name="connsiteX49" fmla="*/ 5989320 w 7197090"/>
              <a:gd name="connsiteY49" fmla="*/ 5367 h 3990155"/>
              <a:gd name="connsiteX50" fmla="*/ 6076950 w 7197090"/>
              <a:gd name="connsiteY50" fmla="*/ 73947 h 3990155"/>
              <a:gd name="connsiteX51" fmla="*/ 7197090 w 7197090"/>
              <a:gd name="connsiteY51" fmla="*/ 73947 h 3990155"/>
              <a:gd name="connsiteX52" fmla="*/ 7197090 w 7197090"/>
              <a:gd name="connsiteY52" fmla="*/ 409227 h 3990155"/>
              <a:gd name="connsiteX53" fmla="*/ 5798961 w 7197090"/>
              <a:gd name="connsiteY53" fmla="*/ 409227 h 3990155"/>
              <a:gd name="connsiteX54" fmla="*/ 5961717 w 7197090"/>
              <a:gd name="connsiteY54" fmla="*/ 412295 h 3990155"/>
              <a:gd name="connsiteX55" fmla="*/ 6156960 w 7197090"/>
              <a:gd name="connsiteY55" fmla="*/ 416847 h 3990155"/>
              <a:gd name="connsiteX56" fmla="*/ 6160770 w 7197090"/>
              <a:gd name="connsiteY56" fmla="*/ 805467 h 3990155"/>
              <a:gd name="connsiteX57" fmla="*/ 5745480 w 7197090"/>
              <a:gd name="connsiteY57" fmla="*/ 1201707 h 3990155"/>
              <a:gd name="connsiteX58" fmla="*/ 5109210 w 7197090"/>
              <a:gd name="connsiteY58" fmla="*/ 1376967 h 3990155"/>
              <a:gd name="connsiteX59" fmla="*/ 4877475 w 7197090"/>
              <a:gd name="connsiteY59" fmla="*/ 1407973 h 3990155"/>
              <a:gd name="connsiteX60" fmla="*/ 4651375 w 7197090"/>
              <a:gd name="connsiteY60" fmla="*/ 1416337 h 3990155"/>
              <a:gd name="connsiteX61" fmla="*/ 4613910 w 7197090"/>
              <a:gd name="connsiteY61" fmla="*/ 1719795 h 3990155"/>
              <a:gd name="connsiteX62" fmla="*/ 4613910 w 7197090"/>
              <a:gd name="connsiteY62" fmla="*/ 3646457 h 3990155"/>
              <a:gd name="connsiteX63" fmla="*/ 4340860 w 7197090"/>
              <a:gd name="connsiteY63" fmla="*/ 3983007 h 3990155"/>
              <a:gd name="connsiteX64" fmla="*/ 3950335 w 7197090"/>
              <a:gd name="connsiteY64" fmla="*/ 3817907 h 3990155"/>
              <a:gd name="connsiteX65" fmla="*/ 3712210 w 7197090"/>
              <a:gd name="connsiteY65" fmla="*/ 2903507 h 3990155"/>
              <a:gd name="connsiteX66" fmla="*/ 3576108 w 7197090"/>
              <a:gd name="connsiteY66" fmla="*/ 2449904 h 3990155"/>
              <a:gd name="connsiteX67" fmla="*/ 3696970 w 7197090"/>
              <a:gd name="connsiteY67" fmla="*/ 1476615 h 3990155"/>
              <a:gd name="connsiteX68" fmla="*/ 3651171 w 7197090"/>
              <a:gd name="connsiteY68" fmla="*/ 1384588 h 3990155"/>
              <a:gd name="connsiteX69" fmla="*/ 3288030 w 7197090"/>
              <a:gd name="connsiteY69" fmla="*/ 1354107 h 3990155"/>
              <a:gd name="connsiteX70" fmla="*/ 1764030 w 7197090"/>
              <a:gd name="connsiteY70" fmla="*/ 1441737 h 3990155"/>
              <a:gd name="connsiteX71" fmla="*/ 998220 w 7197090"/>
              <a:gd name="connsiteY71" fmla="*/ 1129317 h 3990155"/>
              <a:gd name="connsiteX72" fmla="*/ 746760 w 7197090"/>
              <a:gd name="connsiteY72" fmla="*/ 694977 h 3990155"/>
              <a:gd name="connsiteX73" fmla="*/ 740301 w 7197090"/>
              <a:gd name="connsiteY73" fmla="*/ 412312 h 3990155"/>
              <a:gd name="connsiteX74" fmla="*/ 739967 w 7197090"/>
              <a:gd name="connsiteY74" fmla="*/ 409227 h 3990155"/>
              <a:gd name="connsiteX75" fmla="*/ 0 w 7197090"/>
              <a:gd name="connsiteY75" fmla="*/ 409227 h 3990155"/>
              <a:gd name="connsiteX76" fmla="*/ 7620 w 7197090"/>
              <a:gd name="connsiteY76" fmla="*/ 73947 h 3990155"/>
              <a:gd name="connsiteX77" fmla="*/ 941070 w 7197090"/>
              <a:gd name="connsiteY77" fmla="*/ 73947 h 3990155"/>
              <a:gd name="connsiteX78" fmla="*/ 960120 w 7197090"/>
              <a:gd name="connsiteY78" fmla="*/ 32037 h 3990155"/>
              <a:gd name="connsiteX79" fmla="*/ 983427 w 7197090"/>
              <a:gd name="connsiteY79" fmla="*/ 1140 h 3990155"/>
              <a:gd name="connsiteX0" fmla="*/ 983427 w 7197090"/>
              <a:gd name="connsiteY0" fmla="*/ 1140 h 3983533"/>
              <a:gd name="connsiteX1" fmla="*/ 998220 w 7197090"/>
              <a:gd name="connsiteY1" fmla="*/ 1557 h 3983533"/>
              <a:gd name="connsiteX2" fmla="*/ 1104900 w 7197090"/>
              <a:gd name="connsiteY2" fmla="*/ 81567 h 3983533"/>
              <a:gd name="connsiteX3" fmla="*/ 1184910 w 7197090"/>
              <a:gd name="connsiteY3" fmla="*/ 16797 h 3983533"/>
              <a:gd name="connsiteX4" fmla="*/ 1303020 w 7197090"/>
              <a:gd name="connsiteY4" fmla="*/ 77757 h 3983533"/>
              <a:gd name="connsiteX5" fmla="*/ 1371600 w 7197090"/>
              <a:gd name="connsiteY5" fmla="*/ 5367 h 3983533"/>
              <a:gd name="connsiteX6" fmla="*/ 1527810 w 7197090"/>
              <a:gd name="connsiteY6" fmla="*/ 73947 h 3983533"/>
              <a:gd name="connsiteX7" fmla="*/ 1588770 w 7197090"/>
              <a:gd name="connsiteY7" fmla="*/ 9177 h 3983533"/>
              <a:gd name="connsiteX8" fmla="*/ 1706880 w 7197090"/>
              <a:gd name="connsiteY8" fmla="*/ 81567 h 3983533"/>
              <a:gd name="connsiteX9" fmla="*/ 1783080 w 7197090"/>
              <a:gd name="connsiteY9" fmla="*/ 9177 h 3983533"/>
              <a:gd name="connsiteX10" fmla="*/ 1893570 w 7197090"/>
              <a:gd name="connsiteY10" fmla="*/ 73947 h 3983533"/>
              <a:gd name="connsiteX11" fmla="*/ 1962150 w 7197090"/>
              <a:gd name="connsiteY11" fmla="*/ 12987 h 3983533"/>
              <a:gd name="connsiteX12" fmla="*/ 2076450 w 7197090"/>
              <a:gd name="connsiteY12" fmla="*/ 81567 h 3983533"/>
              <a:gd name="connsiteX13" fmla="*/ 2167890 w 7197090"/>
              <a:gd name="connsiteY13" fmla="*/ 9177 h 3983533"/>
              <a:gd name="connsiteX14" fmla="*/ 2286000 w 7197090"/>
              <a:gd name="connsiteY14" fmla="*/ 77757 h 3983533"/>
              <a:gd name="connsiteX15" fmla="*/ 2369820 w 7197090"/>
              <a:gd name="connsiteY15" fmla="*/ 5367 h 3983533"/>
              <a:gd name="connsiteX16" fmla="*/ 2465070 w 7197090"/>
              <a:gd name="connsiteY16" fmla="*/ 85377 h 3983533"/>
              <a:gd name="connsiteX17" fmla="*/ 2564130 w 7197090"/>
              <a:gd name="connsiteY17" fmla="*/ 5367 h 3983533"/>
              <a:gd name="connsiteX18" fmla="*/ 2670810 w 7197090"/>
              <a:gd name="connsiteY18" fmla="*/ 85377 h 3983533"/>
              <a:gd name="connsiteX19" fmla="*/ 2750820 w 7197090"/>
              <a:gd name="connsiteY19" fmla="*/ 1557 h 3983533"/>
              <a:gd name="connsiteX20" fmla="*/ 2861310 w 7197090"/>
              <a:gd name="connsiteY20" fmla="*/ 81567 h 3983533"/>
              <a:gd name="connsiteX21" fmla="*/ 2967990 w 7197090"/>
              <a:gd name="connsiteY21" fmla="*/ 5367 h 3983533"/>
              <a:gd name="connsiteX22" fmla="*/ 3089910 w 7197090"/>
              <a:gd name="connsiteY22" fmla="*/ 73947 h 3983533"/>
              <a:gd name="connsiteX23" fmla="*/ 3181350 w 7197090"/>
              <a:gd name="connsiteY23" fmla="*/ 9177 h 3983533"/>
              <a:gd name="connsiteX24" fmla="*/ 3314700 w 7197090"/>
              <a:gd name="connsiteY24" fmla="*/ 81567 h 3983533"/>
              <a:gd name="connsiteX25" fmla="*/ 3417570 w 7197090"/>
              <a:gd name="connsiteY25" fmla="*/ 5367 h 3983533"/>
              <a:gd name="connsiteX26" fmla="*/ 3531870 w 7197090"/>
              <a:gd name="connsiteY26" fmla="*/ 77757 h 3983533"/>
              <a:gd name="connsiteX27" fmla="*/ 3646170 w 7197090"/>
              <a:gd name="connsiteY27" fmla="*/ 1557 h 3983533"/>
              <a:gd name="connsiteX28" fmla="*/ 3752850 w 7197090"/>
              <a:gd name="connsiteY28" fmla="*/ 70137 h 3983533"/>
              <a:gd name="connsiteX29" fmla="*/ 3863340 w 7197090"/>
              <a:gd name="connsiteY29" fmla="*/ 9177 h 3983533"/>
              <a:gd name="connsiteX30" fmla="*/ 3981450 w 7197090"/>
              <a:gd name="connsiteY30" fmla="*/ 70137 h 3983533"/>
              <a:gd name="connsiteX31" fmla="*/ 4088130 w 7197090"/>
              <a:gd name="connsiteY31" fmla="*/ 1557 h 3983533"/>
              <a:gd name="connsiteX32" fmla="*/ 4210050 w 7197090"/>
              <a:gd name="connsiteY32" fmla="*/ 73947 h 3983533"/>
              <a:gd name="connsiteX33" fmla="*/ 4301490 w 7197090"/>
              <a:gd name="connsiteY33" fmla="*/ 1557 h 3983533"/>
              <a:gd name="connsiteX34" fmla="*/ 4408170 w 7197090"/>
              <a:gd name="connsiteY34" fmla="*/ 81567 h 3983533"/>
              <a:gd name="connsiteX35" fmla="*/ 4511040 w 7197090"/>
              <a:gd name="connsiteY35" fmla="*/ 5367 h 3983533"/>
              <a:gd name="connsiteX36" fmla="*/ 4610100 w 7197090"/>
              <a:gd name="connsiteY36" fmla="*/ 70137 h 3983533"/>
              <a:gd name="connsiteX37" fmla="*/ 4724400 w 7197090"/>
              <a:gd name="connsiteY37" fmla="*/ 1557 h 3983533"/>
              <a:gd name="connsiteX38" fmla="*/ 4834890 w 7197090"/>
              <a:gd name="connsiteY38" fmla="*/ 81567 h 3983533"/>
              <a:gd name="connsiteX39" fmla="*/ 4953000 w 7197090"/>
              <a:gd name="connsiteY39" fmla="*/ 1557 h 3983533"/>
              <a:gd name="connsiteX40" fmla="*/ 5033010 w 7197090"/>
              <a:gd name="connsiteY40" fmla="*/ 66327 h 3983533"/>
              <a:gd name="connsiteX41" fmla="*/ 5132070 w 7197090"/>
              <a:gd name="connsiteY41" fmla="*/ 12987 h 3983533"/>
              <a:gd name="connsiteX42" fmla="*/ 5246370 w 7197090"/>
              <a:gd name="connsiteY42" fmla="*/ 81567 h 3983533"/>
              <a:gd name="connsiteX43" fmla="*/ 5345430 w 7197090"/>
              <a:gd name="connsiteY43" fmla="*/ 16797 h 3983533"/>
              <a:gd name="connsiteX44" fmla="*/ 5444490 w 7197090"/>
              <a:gd name="connsiteY44" fmla="*/ 62517 h 3983533"/>
              <a:gd name="connsiteX45" fmla="*/ 5558790 w 7197090"/>
              <a:gd name="connsiteY45" fmla="*/ 5367 h 3983533"/>
              <a:gd name="connsiteX46" fmla="*/ 5669280 w 7197090"/>
              <a:gd name="connsiteY46" fmla="*/ 70137 h 3983533"/>
              <a:gd name="connsiteX47" fmla="*/ 5764530 w 7197090"/>
              <a:gd name="connsiteY47" fmla="*/ 9177 h 3983533"/>
              <a:gd name="connsiteX48" fmla="*/ 5867400 w 7197090"/>
              <a:gd name="connsiteY48" fmla="*/ 81567 h 3983533"/>
              <a:gd name="connsiteX49" fmla="*/ 5989320 w 7197090"/>
              <a:gd name="connsiteY49" fmla="*/ 5367 h 3983533"/>
              <a:gd name="connsiteX50" fmla="*/ 6076950 w 7197090"/>
              <a:gd name="connsiteY50" fmla="*/ 73947 h 3983533"/>
              <a:gd name="connsiteX51" fmla="*/ 7197090 w 7197090"/>
              <a:gd name="connsiteY51" fmla="*/ 73947 h 3983533"/>
              <a:gd name="connsiteX52" fmla="*/ 7197090 w 7197090"/>
              <a:gd name="connsiteY52" fmla="*/ 409227 h 3983533"/>
              <a:gd name="connsiteX53" fmla="*/ 5798961 w 7197090"/>
              <a:gd name="connsiteY53" fmla="*/ 409227 h 3983533"/>
              <a:gd name="connsiteX54" fmla="*/ 5961717 w 7197090"/>
              <a:gd name="connsiteY54" fmla="*/ 412295 h 3983533"/>
              <a:gd name="connsiteX55" fmla="*/ 6156960 w 7197090"/>
              <a:gd name="connsiteY55" fmla="*/ 416847 h 3983533"/>
              <a:gd name="connsiteX56" fmla="*/ 6160770 w 7197090"/>
              <a:gd name="connsiteY56" fmla="*/ 805467 h 3983533"/>
              <a:gd name="connsiteX57" fmla="*/ 5745480 w 7197090"/>
              <a:gd name="connsiteY57" fmla="*/ 1201707 h 3983533"/>
              <a:gd name="connsiteX58" fmla="*/ 5109210 w 7197090"/>
              <a:gd name="connsiteY58" fmla="*/ 1376967 h 3983533"/>
              <a:gd name="connsiteX59" fmla="*/ 4877475 w 7197090"/>
              <a:gd name="connsiteY59" fmla="*/ 1407973 h 3983533"/>
              <a:gd name="connsiteX60" fmla="*/ 4651375 w 7197090"/>
              <a:gd name="connsiteY60" fmla="*/ 1416337 h 3983533"/>
              <a:gd name="connsiteX61" fmla="*/ 4613910 w 7197090"/>
              <a:gd name="connsiteY61" fmla="*/ 1719795 h 3983533"/>
              <a:gd name="connsiteX62" fmla="*/ 4613910 w 7197090"/>
              <a:gd name="connsiteY62" fmla="*/ 3646457 h 3983533"/>
              <a:gd name="connsiteX63" fmla="*/ 4340860 w 7197090"/>
              <a:gd name="connsiteY63" fmla="*/ 3983007 h 3983533"/>
              <a:gd name="connsiteX64" fmla="*/ 3950335 w 7197090"/>
              <a:gd name="connsiteY64" fmla="*/ 3817907 h 3983533"/>
              <a:gd name="connsiteX65" fmla="*/ 3712210 w 7197090"/>
              <a:gd name="connsiteY65" fmla="*/ 2903507 h 3983533"/>
              <a:gd name="connsiteX66" fmla="*/ 3576108 w 7197090"/>
              <a:gd name="connsiteY66" fmla="*/ 2449904 h 3983533"/>
              <a:gd name="connsiteX67" fmla="*/ 3696970 w 7197090"/>
              <a:gd name="connsiteY67" fmla="*/ 1476615 h 3983533"/>
              <a:gd name="connsiteX68" fmla="*/ 3651171 w 7197090"/>
              <a:gd name="connsiteY68" fmla="*/ 1384588 h 3983533"/>
              <a:gd name="connsiteX69" fmla="*/ 3288030 w 7197090"/>
              <a:gd name="connsiteY69" fmla="*/ 1354107 h 3983533"/>
              <a:gd name="connsiteX70" fmla="*/ 1764030 w 7197090"/>
              <a:gd name="connsiteY70" fmla="*/ 1441737 h 3983533"/>
              <a:gd name="connsiteX71" fmla="*/ 998220 w 7197090"/>
              <a:gd name="connsiteY71" fmla="*/ 1129317 h 3983533"/>
              <a:gd name="connsiteX72" fmla="*/ 746760 w 7197090"/>
              <a:gd name="connsiteY72" fmla="*/ 694977 h 3983533"/>
              <a:gd name="connsiteX73" fmla="*/ 740301 w 7197090"/>
              <a:gd name="connsiteY73" fmla="*/ 412312 h 3983533"/>
              <a:gd name="connsiteX74" fmla="*/ 739967 w 7197090"/>
              <a:gd name="connsiteY74" fmla="*/ 409227 h 3983533"/>
              <a:gd name="connsiteX75" fmla="*/ 0 w 7197090"/>
              <a:gd name="connsiteY75" fmla="*/ 409227 h 3983533"/>
              <a:gd name="connsiteX76" fmla="*/ 7620 w 7197090"/>
              <a:gd name="connsiteY76" fmla="*/ 73947 h 3983533"/>
              <a:gd name="connsiteX77" fmla="*/ 941070 w 7197090"/>
              <a:gd name="connsiteY77" fmla="*/ 73947 h 3983533"/>
              <a:gd name="connsiteX78" fmla="*/ 960120 w 7197090"/>
              <a:gd name="connsiteY78" fmla="*/ 32037 h 3983533"/>
              <a:gd name="connsiteX79" fmla="*/ 983427 w 7197090"/>
              <a:gd name="connsiteY79" fmla="*/ 1140 h 3983533"/>
              <a:gd name="connsiteX0" fmla="*/ 983427 w 7197090"/>
              <a:gd name="connsiteY0" fmla="*/ 1140 h 3983050"/>
              <a:gd name="connsiteX1" fmla="*/ 998220 w 7197090"/>
              <a:gd name="connsiteY1" fmla="*/ 1557 h 3983050"/>
              <a:gd name="connsiteX2" fmla="*/ 1104900 w 7197090"/>
              <a:gd name="connsiteY2" fmla="*/ 81567 h 3983050"/>
              <a:gd name="connsiteX3" fmla="*/ 1184910 w 7197090"/>
              <a:gd name="connsiteY3" fmla="*/ 16797 h 3983050"/>
              <a:gd name="connsiteX4" fmla="*/ 1303020 w 7197090"/>
              <a:gd name="connsiteY4" fmla="*/ 77757 h 3983050"/>
              <a:gd name="connsiteX5" fmla="*/ 1371600 w 7197090"/>
              <a:gd name="connsiteY5" fmla="*/ 5367 h 3983050"/>
              <a:gd name="connsiteX6" fmla="*/ 1527810 w 7197090"/>
              <a:gd name="connsiteY6" fmla="*/ 73947 h 3983050"/>
              <a:gd name="connsiteX7" fmla="*/ 1588770 w 7197090"/>
              <a:gd name="connsiteY7" fmla="*/ 9177 h 3983050"/>
              <a:gd name="connsiteX8" fmla="*/ 1706880 w 7197090"/>
              <a:gd name="connsiteY8" fmla="*/ 81567 h 3983050"/>
              <a:gd name="connsiteX9" fmla="*/ 1783080 w 7197090"/>
              <a:gd name="connsiteY9" fmla="*/ 9177 h 3983050"/>
              <a:gd name="connsiteX10" fmla="*/ 1893570 w 7197090"/>
              <a:gd name="connsiteY10" fmla="*/ 73947 h 3983050"/>
              <a:gd name="connsiteX11" fmla="*/ 1962150 w 7197090"/>
              <a:gd name="connsiteY11" fmla="*/ 12987 h 3983050"/>
              <a:gd name="connsiteX12" fmla="*/ 2076450 w 7197090"/>
              <a:gd name="connsiteY12" fmla="*/ 81567 h 3983050"/>
              <a:gd name="connsiteX13" fmla="*/ 2167890 w 7197090"/>
              <a:gd name="connsiteY13" fmla="*/ 9177 h 3983050"/>
              <a:gd name="connsiteX14" fmla="*/ 2286000 w 7197090"/>
              <a:gd name="connsiteY14" fmla="*/ 77757 h 3983050"/>
              <a:gd name="connsiteX15" fmla="*/ 2369820 w 7197090"/>
              <a:gd name="connsiteY15" fmla="*/ 5367 h 3983050"/>
              <a:gd name="connsiteX16" fmla="*/ 2465070 w 7197090"/>
              <a:gd name="connsiteY16" fmla="*/ 85377 h 3983050"/>
              <a:gd name="connsiteX17" fmla="*/ 2564130 w 7197090"/>
              <a:gd name="connsiteY17" fmla="*/ 5367 h 3983050"/>
              <a:gd name="connsiteX18" fmla="*/ 2670810 w 7197090"/>
              <a:gd name="connsiteY18" fmla="*/ 85377 h 3983050"/>
              <a:gd name="connsiteX19" fmla="*/ 2750820 w 7197090"/>
              <a:gd name="connsiteY19" fmla="*/ 1557 h 3983050"/>
              <a:gd name="connsiteX20" fmla="*/ 2861310 w 7197090"/>
              <a:gd name="connsiteY20" fmla="*/ 81567 h 3983050"/>
              <a:gd name="connsiteX21" fmla="*/ 2967990 w 7197090"/>
              <a:gd name="connsiteY21" fmla="*/ 5367 h 3983050"/>
              <a:gd name="connsiteX22" fmla="*/ 3089910 w 7197090"/>
              <a:gd name="connsiteY22" fmla="*/ 73947 h 3983050"/>
              <a:gd name="connsiteX23" fmla="*/ 3181350 w 7197090"/>
              <a:gd name="connsiteY23" fmla="*/ 9177 h 3983050"/>
              <a:gd name="connsiteX24" fmla="*/ 3314700 w 7197090"/>
              <a:gd name="connsiteY24" fmla="*/ 81567 h 3983050"/>
              <a:gd name="connsiteX25" fmla="*/ 3417570 w 7197090"/>
              <a:gd name="connsiteY25" fmla="*/ 5367 h 3983050"/>
              <a:gd name="connsiteX26" fmla="*/ 3531870 w 7197090"/>
              <a:gd name="connsiteY26" fmla="*/ 77757 h 3983050"/>
              <a:gd name="connsiteX27" fmla="*/ 3646170 w 7197090"/>
              <a:gd name="connsiteY27" fmla="*/ 1557 h 3983050"/>
              <a:gd name="connsiteX28" fmla="*/ 3752850 w 7197090"/>
              <a:gd name="connsiteY28" fmla="*/ 70137 h 3983050"/>
              <a:gd name="connsiteX29" fmla="*/ 3863340 w 7197090"/>
              <a:gd name="connsiteY29" fmla="*/ 9177 h 3983050"/>
              <a:gd name="connsiteX30" fmla="*/ 3981450 w 7197090"/>
              <a:gd name="connsiteY30" fmla="*/ 70137 h 3983050"/>
              <a:gd name="connsiteX31" fmla="*/ 4088130 w 7197090"/>
              <a:gd name="connsiteY31" fmla="*/ 1557 h 3983050"/>
              <a:gd name="connsiteX32" fmla="*/ 4210050 w 7197090"/>
              <a:gd name="connsiteY32" fmla="*/ 73947 h 3983050"/>
              <a:gd name="connsiteX33" fmla="*/ 4301490 w 7197090"/>
              <a:gd name="connsiteY33" fmla="*/ 1557 h 3983050"/>
              <a:gd name="connsiteX34" fmla="*/ 4408170 w 7197090"/>
              <a:gd name="connsiteY34" fmla="*/ 81567 h 3983050"/>
              <a:gd name="connsiteX35" fmla="*/ 4511040 w 7197090"/>
              <a:gd name="connsiteY35" fmla="*/ 5367 h 3983050"/>
              <a:gd name="connsiteX36" fmla="*/ 4610100 w 7197090"/>
              <a:gd name="connsiteY36" fmla="*/ 70137 h 3983050"/>
              <a:gd name="connsiteX37" fmla="*/ 4724400 w 7197090"/>
              <a:gd name="connsiteY37" fmla="*/ 1557 h 3983050"/>
              <a:gd name="connsiteX38" fmla="*/ 4834890 w 7197090"/>
              <a:gd name="connsiteY38" fmla="*/ 81567 h 3983050"/>
              <a:gd name="connsiteX39" fmla="*/ 4953000 w 7197090"/>
              <a:gd name="connsiteY39" fmla="*/ 1557 h 3983050"/>
              <a:gd name="connsiteX40" fmla="*/ 5033010 w 7197090"/>
              <a:gd name="connsiteY40" fmla="*/ 66327 h 3983050"/>
              <a:gd name="connsiteX41" fmla="*/ 5132070 w 7197090"/>
              <a:gd name="connsiteY41" fmla="*/ 12987 h 3983050"/>
              <a:gd name="connsiteX42" fmla="*/ 5246370 w 7197090"/>
              <a:gd name="connsiteY42" fmla="*/ 81567 h 3983050"/>
              <a:gd name="connsiteX43" fmla="*/ 5345430 w 7197090"/>
              <a:gd name="connsiteY43" fmla="*/ 16797 h 3983050"/>
              <a:gd name="connsiteX44" fmla="*/ 5444490 w 7197090"/>
              <a:gd name="connsiteY44" fmla="*/ 62517 h 3983050"/>
              <a:gd name="connsiteX45" fmla="*/ 5558790 w 7197090"/>
              <a:gd name="connsiteY45" fmla="*/ 5367 h 3983050"/>
              <a:gd name="connsiteX46" fmla="*/ 5669280 w 7197090"/>
              <a:gd name="connsiteY46" fmla="*/ 70137 h 3983050"/>
              <a:gd name="connsiteX47" fmla="*/ 5764530 w 7197090"/>
              <a:gd name="connsiteY47" fmla="*/ 9177 h 3983050"/>
              <a:gd name="connsiteX48" fmla="*/ 5867400 w 7197090"/>
              <a:gd name="connsiteY48" fmla="*/ 81567 h 3983050"/>
              <a:gd name="connsiteX49" fmla="*/ 5989320 w 7197090"/>
              <a:gd name="connsiteY49" fmla="*/ 5367 h 3983050"/>
              <a:gd name="connsiteX50" fmla="*/ 6076950 w 7197090"/>
              <a:gd name="connsiteY50" fmla="*/ 73947 h 3983050"/>
              <a:gd name="connsiteX51" fmla="*/ 7197090 w 7197090"/>
              <a:gd name="connsiteY51" fmla="*/ 73947 h 3983050"/>
              <a:gd name="connsiteX52" fmla="*/ 7197090 w 7197090"/>
              <a:gd name="connsiteY52" fmla="*/ 409227 h 3983050"/>
              <a:gd name="connsiteX53" fmla="*/ 5798961 w 7197090"/>
              <a:gd name="connsiteY53" fmla="*/ 409227 h 3983050"/>
              <a:gd name="connsiteX54" fmla="*/ 5961717 w 7197090"/>
              <a:gd name="connsiteY54" fmla="*/ 412295 h 3983050"/>
              <a:gd name="connsiteX55" fmla="*/ 6156960 w 7197090"/>
              <a:gd name="connsiteY55" fmla="*/ 416847 h 3983050"/>
              <a:gd name="connsiteX56" fmla="*/ 6160770 w 7197090"/>
              <a:gd name="connsiteY56" fmla="*/ 805467 h 3983050"/>
              <a:gd name="connsiteX57" fmla="*/ 5745480 w 7197090"/>
              <a:gd name="connsiteY57" fmla="*/ 1201707 h 3983050"/>
              <a:gd name="connsiteX58" fmla="*/ 5109210 w 7197090"/>
              <a:gd name="connsiteY58" fmla="*/ 1376967 h 3983050"/>
              <a:gd name="connsiteX59" fmla="*/ 4877475 w 7197090"/>
              <a:gd name="connsiteY59" fmla="*/ 1407973 h 3983050"/>
              <a:gd name="connsiteX60" fmla="*/ 4651375 w 7197090"/>
              <a:gd name="connsiteY60" fmla="*/ 1416337 h 3983050"/>
              <a:gd name="connsiteX61" fmla="*/ 4613910 w 7197090"/>
              <a:gd name="connsiteY61" fmla="*/ 1719795 h 3983050"/>
              <a:gd name="connsiteX62" fmla="*/ 4613910 w 7197090"/>
              <a:gd name="connsiteY62" fmla="*/ 3646457 h 3983050"/>
              <a:gd name="connsiteX63" fmla="*/ 4340860 w 7197090"/>
              <a:gd name="connsiteY63" fmla="*/ 3983007 h 3983050"/>
              <a:gd name="connsiteX64" fmla="*/ 3950335 w 7197090"/>
              <a:gd name="connsiteY64" fmla="*/ 3817907 h 3983050"/>
              <a:gd name="connsiteX65" fmla="*/ 3632835 w 7197090"/>
              <a:gd name="connsiteY65" fmla="*/ 3522632 h 3983050"/>
              <a:gd name="connsiteX66" fmla="*/ 3712210 w 7197090"/>
              <a:gd name="connsiteY66" fmla="*/ 2903507 h 3983050"/>
              <a:gd name="connsiteX67" fmla="*/ 3576108 w 7197090"/>
              <a:gd name="connsiteY67" fmla="*/ 2449904 h 3983050"/>
              <a:gd name="connsiteX68" fmla="*/ 3696970 w 7197090"/>
              <a:gd name="connsiteY68" fmla="*/ 1476615 h 3983050"/>
              <a:gd name="connsiteX69" fmla="*/ 3651171 w 7197090"/>
              <a:gd name="connsiteY69" fmla="*/ 1384588 h 3983050"/>
              <a:gd name="connsiteX70" fmla="*/ 3288030 w 7197090"/>
              <a:gd name="connsiteY70" fmla="*/ 1354107 h 3983050"/>
              <a:gd name="connsiteX71" fmla="*/ 1764030 w 7197090"/>
              <a:gd name="connsiteY71" fmla="*/ 1441737 h 3983050"/>
              <a:gd name="connsiteX72" fmla="*/ 998220 w 7197090"/>
              <a:gd name="connsiteY72" fmla="*/ 1129317 h 3983050"/>
              <a:gd name="connsiteX73" fmla="*/ 746760 w 7197090"/>
              <a:gd name="connsiteY73" fmla="*/ 694977 h 3983050"/>
              <a:gd name="connsiteX74" fmla="*/ 740301 w 7197090"/>
              <a:gd name="connsiteY74" fmla="*/ 412312 h 3983050"/>
              <a:gd name="connsiteX75" fmla="*/ 739967 w 7197090"/>
              <a:gd name="connsiteY75" fmla="*/ 409227 h 3983050"/>
              <a:gd name="connsiteX76" fmla="*/ 0 w 7197090"/>
              <a:gd name="connsiteY76" fmla="*/ 409227 h 3983050"/>
              <a:gd name="connsiteX77" fmla="*/ 7620 w 7197090"/>
              <a:gd name="connsiteY77" fmla="*/ 73947 h 3983050"/>
              <a:gd name="connsiteX78" fmla="*/ 941070 w 7197090"/>
              <a:gd name="connsiteY78" fmla="*/ 73947 h 3983050"/>
              <a:gd name="connsiteX79" fmla="*/ 960120 w 7197090"/>
              <a:gd name="connsiteY79" fmla="*/ 32037 h 3983050"/>
              <a:gd name="connsiteX80" fmla="*/ 983427 w 7197090"/>
              <a:gd name="connsiteY80" fmla="*/ 1140 h 3983050"/>
              <a:gd name="connsiteX0" fmla="*/ 983427 w 7197090"/>
              <a:gd name="connsiteY0" fmla="*/ 1140 h 3994287"/>
              <a:gd name="connsiteX1" fmla="*/ 998220 w 7197090"/>
              <a:gd name="connsiteY1" fmla="*/ 1557 h 3994287"/>
              <a:gd name="connsiteX2" fmla="*/ 1104900 w 7197090"/>
              <a:gd name="connsiteY2" fmla="*/ 81567 h 3994287"/>
              <a:gd name="connsiteX3" fmla="*/ 1184910 w 7197090"/>
              <a:gd name="connsiteY3" fmla="*/ 16797 h 3994287"/>
              <a:gd name="connsiteX4" fmla="*/ 1303020 w 7197090"/>
              <a:gd name="connsiteY4" fmla="*/ 77757 h 3994287"/>
              <a:gd name="connsiteX5" fmla="*/ 1371600 w 7197090"/>
              <a:gd name="connsiteY5" fmla="*/ 5367 h 3994287"/>
              <a:gd name="connsiteX6" fmla="*/ 1527810 w 7197090"/>
              <a:gd name="connsiteY6" fmla="*/ 73947 h 3994287"/>
              <a:gd name="connsiteX7" fmla="*/ 1588770 w 7197090"/>
              <a:gd name="connsiteY7" fmla="*/ 9177 h 3994287"/>
              <a:gd name="connsiteX8" fmla="*/ 1706880 w 7197090"/>
              <a:gd name="connsiteY8" fmla="*/ 81567 h 3994287"/>
              <a:gd name="connsiteX9" fmla="*/ 1783080 w 7197090"/>
              <a:gd name="connsiteY9" fmla="*/ 9177 h 3994287"/>
              <a:gd name="connsiteX10" fmla="*/ 1893570 w 7197090"/>
              <a:gd name="connsiteY10" fmla="*/ 73947 h 3994287"/>
              <a:gd name="connsiteX11" fmla="*/ 1962150 w 7197090"/>
              <a:gd name="connsiteY11" fmla="*/ 12987 h 3994287"/>
              <a:gd name="connsiteX12" fmla="*/ 2076450 w 7197090"/>
              <a:gd name="connsiteY12" fmla="*/ 81567 h 3994287"/>
              <a:gd name="connsiteX13" fmla="*/ 2167890 w 7197090"/>
              <a:gd name="connsiteY13" fmla="*/ 9177 h 3994287"/>
              <a:gd name="connsiteX14" fmla="*/ 2286000 w 7197090"/>
              <a:gd name="connsiteY14" fmla="*/ 77757 h 3994287"/>
              <a:gd name="connsiteX15" fmla="*/ 2369820 w 7197090"/>
              <a:gd name="connsiteY15" fmla="*/ 5367 h 3994287"/>
              <a:gd name="connsiteX16" fmla="*/ 2465070 w 7197090"/>
              <a:gd name="connsiteY16" fmla="*/ 85377 h 3994287"/>
              <a:gd name="connsiteX17" fmla="*/ 2564130 w 7197090"/>
              <a:gd name="connsiteY17" fmla="*/ 5367 h 3994287"/>
              <a:gd name="connsiteX18" fmla="*/ 2670810 w 7197090"/>
              <a:gd name="connsiteY18" fmla="*/ 85377 h 3994287"/>
              <a:gd name="connsiteX19" fmla="*/ 2750820 w 7197090"/>
              <a:gd name="connsiteY19" fmla="*/ 1557 h 3994287"/>
              <a:gd name="connsiteX20" fmla="*/ 2861310 w 7197090"/>
              <a:gd name="connsiteY20" fmla="*/ 81567 h 3994287"/>
              <a:gd name="connsiteX21" fmla="*/ 2967990 w 7197090"/>
              <a:gd name="connsiteY21" fmla="*/ 5367 h 3994287"/>
              <a:gd name="connsiteX22" fmla="*/ 3089910 w 7197090"/>
              <a:gd name="connsiteY22" fmla="*/ 73947 h 3994287"/>
              <a:gd name="connsiteX23" fmla="*/ 3181350 w 7197090"/>
              <a:gd name="connsiteY23" fmla="*/ 9177 h 3994287"/>
              <a:gd name="connsiteX24" fmla="*/ 3314700 w 7197090"/>
              <a:gd name="connsiteY24" fmla="*/ 81567 h 3994287"/>
              <a:gd name="connsiteX25" fmla="*/ 3417570 w 7197090"/>
              <a:gd name="connsiteY25" fmla="*/ 5367 h 3994287"/>
              <a:gd name="connsiteX26" fmla="*/ 3531870 w 7197090"/>
              <a:gd name="connsiteY26" fmla="*/ 77757 h 3994287"/>
              <a:gd name="connsiteX27" fmla="*/ 3646170 w 7197090"/>
              <a:gd name="connsiteY27" fmla="*/ 1557 h 3994287"/>
              <a:gd name="connsiteX28" fmla="*/ 3752850 w 7197090"/>
              <a:gd name="connsiteY28" fmla="*/ 70137 h 3994287"/>
              <a:gd name="connsiteX29" fmla="*/ 3863340 w 7197090"/>
              <a:gd name="connsiteY29" fmla="*/ 9177 h 3994287"/>
              <a:gd name="connsiteX30" fmla="*/ 3981450 w 7197090"/>
              <a:gd name="connsiteY30" fmla="*/ 70137 h 3994287"/>
              <a:gd name="connsiteX31" fmla="*/ 4088130 w 7197090"/>
              <a:gd name="connsiteY31" fmla="*/ 1557 h 3994287"/>
              <a:gd name="connsiteX32" fmla="*/ 4210050 w 7197090"/>
              <a:gd name="connsiteY32" fmla="*/ 73947 h 3994287"/>
              <a:gd name="connsiteX33" fmla="*/ 4301490 w 7197090"/>
              <a:gd name="connsiteY33" fmla="*/ 1557 h 3994287"/>
              <a:gd name="connsiteX34" fmla="*/ 4408170 w 7197090"/>
              <a:gd name="connsiteY34" fmla="*/ 81567 h 3994287"/>
              <a:gd name="connsiteX35" fmla="*/ 4511040 w 7197090"/>
              <a:gd name="connsiteY35" fmla="*/ 5367 h 3994287"/>
              <a:gd name="connsiteX36" fmla="*/ 4610100 w 7197090"/>
              <a:gd name="connsiteY36" fmla="*/ 70137 h 3994287"/>
              <a:gd name="connsiteX37" fmla="*/ 4724400 w 7197090"/>
              <a:gd name="connsiteY37" fmla="*/ 1557 h 3994287"/>
              <a:gd name="connsiteX38" fmla="*/ 4834890 w 7197090"/>
              <a:gd name="connsiteY38" fmla="*/ 81567 h 3994287"/>
              <a:gd name="connsiteX39" fmla="*/ 4953000 w 7197090"/>
              <a:gd name="connsiteY39" fmla="*/ 1557 h 3994287"/>
              <a:gd name="connsiteX40" fmla="*/ 5033010 w 7197090"/>
              <a:gd name="connsiteY40" fmla="*/ 66327 h 3994287"/>
              <a:gd name="connsiteX41" fmla="*/ 5132070 w 7197090"/>
              <a:gd name="connsiteY41" fmla="*/ 12987 h 3994287"/>
              <a:gd name="connsiteX42" fmla="*/ 5246370 w 7197090"/>
              <a:gd name="connsiteY42" fmla="*/ 81567 h 3994287"/>
              <a:gd name="connsiteX43" fmla="*/ 5345430 w 7197090"/>
              <a:gd name="connsiteY43" fmla="*/ 16797 h 3994287"/>
              <a:gd name="connsiteX44" fmla="*/ 5444490 w 7197090"/>
              <a:gd name="connsiteY44" fmla="*/ 62517 h 3994287"/>
              <a:gd name="connsiteX45" fmla="*/ 5558790 w 7197090"/>
              <a:gd name="connsiteY45" fmla="*/ 5367 h 3994287"/>
              <a:gd name="connsiteX46" fmla="*/ 5669280 w 7197090"/>
              <a:gd name="connsiteY46" fmla="*/ 70137 h 3994287"/>
              <a:gd name="connsiteX47" fmla="*/ 5764530 w 7197090"/>
              <a:gd name="connsiteY47" fmla="*/ 9177 h 3994287"/>
              <a:gd name="connsiteX48" fmla="*/ 5867400 w 7197090"/>
              <a:gd name="connsiteY48" fmla="*/ 81567 h 3994287"/>
              <a:gd name="connsiteX49" fmla="*/ 5989320 w 7197090"/>
              <a:gd name="connsiteY49" fmla="*/ 5367 h 3994287"/>
              <a:gd name="connsiteX50" fmla="*/ 6076950 w 7197090"/>
              <a:gd name="connsiteY50" fmla="*/ 73947 h 3994287"/>
              <a:gd name="connsiteX51" fmla="*/ 7197090 w 7197090"/>
              <a:gd name="connsiteY51" fmla="*/ 73947 h 3994287"/>
              <a:gd name="connsiteX52" fmla="*/ 7197090 w 7197090"/>
              <a:gd name="connsiteY52" fmla="*/ 409227 h 3994287"/>
              <a:gd name="connsiteX53" fmla="*/ 5798961 w 7197090"/>
              <a:gd name="connsiteY53" fmla="*/ 409227 h 3994287"/>
              <a:gd name="connsiteX54" fmla="*/ 5961717 w 7197090"/>
              <a:gd name="connsiteY54" fmla="*/ 412295 h 3994287"/>
              <a:gd name="connsiteX55" fmla="*/ 6156960 w 7197090"/>
              <a:gd name="connsiteY55" fmla="*/ 416847 h 3994287"/>
              <a:gd name="connsiteX56" fmla="*/ 6160770 w 7197090"/>
              <a:gd name="connsiteY56" fmla="*/ 805467 h 3994287"/>
              <a:gd name="connsiteX57" fmla="*/ 5745480 w 7197090"/>
              <a:gd name="connsiteY57" fmla="*/ 1201707 h 3994287"/>
              <a:gd name="connsiteX58" fmla="*/ 5109210 w 7197090"/>
              <a:gd name="connsiteY58" fmla="*/ 1376967 h 3994287"/>
              <a:gd name="connsiteX59" fmla="*/ 4877475 w 7197090"/>
              <a:gd name="connsiteY59" fmla="*/ 1407973 h 3994287"/>
              <a:gd name="connsiteX60" fmla="*/ 4651375 w 7197090"/>
              <a:gd name="connsiteY60" fmla="*/ 1416337 h 3994287"/>
              <a:gd name="connsiteX61" fmla="*/ 4613910 w 7197090"/>
              <a:gd name="connsiteY61" fmla="*/ 1719795 h 3994287"/>
              <a:gd name="connsiteX62" fmla="*/ 4613910 w 7197090"/>
              <a:gd name="connsiteY62" fmla="*/ 3646457 h 3994287"/>
              <a:gd name="connsiteX63" fmla="*/ 4340860 w 7197090"/>
              <a:gd name="connsiteY63" fmla="*/ 3983007 h 3994287"/>
              <a:gd name="connsiteX64" fmla="*/ 3731260 w 7197090"/>
              <a:gd name="connsiteY64" fmla="*/ 3849657 h 3994287"/>
              <a:gd name="connsiteX65" fmla="*/ 3632835 w 7197090"/>
              <a:gd name="connsiteY65" fmla="*/ 3522632 h 3994287"/>
              <a:gd name="connsiteX66" fmla="*/ 3712210 w 7197090"/>
              <a:gd name="connsiteY66" fmla="*/ 2903507 h 3994287"/>
              <a:gd name="connsiteX67" fmla="*/ 3576108 w 7197090"/>
              <a:gd name="connsiteY67" fmla="*/ 2449904 h 3994287"/>
              <a:gd name="connsiteX68" fmla="*/ 3696970 w 7197090"/>
              <a:gd name="connsiteY68" fmla="*/ 1476615 h 3994287"/>
              <a:gd name="connsiteX69" fmla="*/ 3651171 w 7197090"/>
              <a:gd name="connsiteY69" fmla="*/ 1384588 h 3994287"/>
              <a:gd name="connsiteX70" fmla="*/ 3288030 w 7197090"/>
              <a:gd name="connsiteY70" fmla="*/ 1354107 h 3994287"/>
              <a:gd name="connsiteX71" fmla="*/ 1764030 w 7197090"/>
              <a:gd name="connsiteY71" fmla="*/ 1441737 h 3994287"/>
              <a:gd name="connsiteX72" fmla="*/ 998220 w 7197090"/>
              <a:gd name="connsiteY72" fmla="*/ 1129317 h 3994287"/>
              <a:gd name="connsiteX73" fmla="*/ 746760 w 7197090"/>
              <a:gd name="connsiteY73" fmla="*/ 694977 h 3994287"/>
              <a:gd name="connsiteX74" fmla="*/ 740301 w 7197090"/>
              <a:gd name="connsiteY74" fmla="*/ 412312 h 3994287"/>
              <a:gd name="connsiteX75" fmla="*/ 739967 w 7197090"/>
              <a:gd name="connsiteY75" fmla="*/ 409227 h 3994287"/>
              <a:gd name="connsiteX76" fmla="*/ 0 w 7197090"/>
              <a:gd name="connsiteY76" fmla="*/ 409227 h 3994287"/>
              <a:gd name="connsiteX77" fmla="*/ 7620 w 7197090"/>
              <a:gd name="connsiteY77" fmla="*/ 73947 h 3994287"/>
              <a:gd name="connsiteX78" fmla="*/ 941070 w 7197090"/>
              <a:gd name="connsiteY78" fmla="*/ 73947 h 3994287"/>
              <a:gd name="connsiteX79" fmla="*/ 960120 w 7197090"/>
              <a:gd name="connsiteY79" fmla="*/ 32037 h 3994287"/>
              <a:gd name="connsiteX80" fmla="*/ 983427 w 7197090"/>
              <a:gd name="connsiteY80" fmla="*/ 1140 h 3994287"/>
              <a:gd name="connsiteX0" fmla="*/ 983427 w 7197090"/>
              <a:gd name="connsiteY0" fmla="*/ 1140 h 3994287"/>
              <a:gd name="connsiteX1" fmla="*/ 998220 w 7197090"/>
              <a:gd name="connsiteY1" fmla="*/ 1557 h 3994287"/>
              <a:gd name="connsiteX2" fmla="*/ 1104900 w 7197090"/>
              <a:gd name="connsiteY2" fmla="*/ 81567 h 3994287"/>
              <a:gd name="connsiteX3" fmla="*/ 1184910 w 7197090"/>
              <a:gd name="connsiteY3" fmla="*/ 16797 h 3994287"/>
              <a:gd name="connsiteX4" fmla="*/ 1303020 w 7197090"/>
              <a:gd name="connsiteY4" fmla="*/ 77757 h 3994287"/>
              <a:gd name="connsiteX5" fmla="*/ 1371600 w 7197090"/>
              <a:gd name="connsiteY5" fmla="*/ 5367 h 3994287"/>
              <a:gd name="connsiteX6" fmla="*/ 1527810 w 7197090"/>
              <a:gd name="connsiteY6" fmla="*/ 73947 h 3994287"/>
              <a:gd name="connsiteX7" fmla="*/ 1588770 w 7197090"/>
              <a:gd name="connsiteY7" fmla="*/ 9177 h 3994287"/>
              <a:gd name="connsiteX8" fmla="*/ 1706880 w 7197090"/>
              <a:gd name="connsiteY8" fmla="*/ 81567 h 3994287"/>
              <a:gd name="connsiteX9" fmla="*/ 1783080 w 7197090"/>
              <a:gd name="connsiteY9" fmla="*/ 9177 h 3994287"/>
              <a:gd name="connsiteX10" fmla="*/ 1893570 w 7197090"/>
              <a:gd name="connsiteY10" fmla="*/ 73947 h 3994287"/>
              <a:gd name="connsiteX11" fmla="*/ 1962150 w 7197090"/>
              <a:gd name="connsiteY11" fmla="*/ 12987 h 3994287"/>
              <a:gd name="connsiteX12" fmla="*/ 2076450 w 7197090"/>
              <a:gd name="connsiteY12" fmla="*/ 81567 h 3994287"/>
              <a:gd name="connsiteX13" fmla="*/ 2167890 w 7197090"/>
              <a:gd name="connsiteY13" fmla="*/ 9177 h 3994287"/>
              <a:gd name="connsiteX14" fmla="*/ 2286000 w 7197090"/>
              <a:gd name="connsiteY14" fmla="*/ 77757 h 3994287"/>
              <a:gd name="connsiteX15" fmla="*/ 2369820 w 7197090"/>
              <a:gd name="connsiteY15" fmla="*/ 5367 h 3994287"/>
              <a:gd name="connsiteX16" fmla="*/ 2465070 w 7197090"/>
              <a:gd name="connsiteY16" fmla="*/ 85377 h 3994287"/>
              <a:gd name="connsiteX17" fmla="*/ 2564130 w 7197090"/>
              <a:gd name="connsiteY17" fmla="*/ 5367 h 3994287"/>
              <a:gd name="connsiteX18" fmla="*/ 2670810 w 7197090"/>
              <a:gd name="connsiteY18" fmla="*/ 85377 h 3994287"/>
              <a:gd name="connsiteX19" fmla="*/ 2750820 w 7197090"/>
              <a:gd name="connsiteY19" fmla="*/ 1557 h 3994287"/>
              <a:gd name="connsiteX20" fmla="*/ 2861310 w 7197090"/>
              <a:gd name="connsiteY20" fmla="*/ 81567 h 3994287"/>
              <a:gd name="connsiteX21" fmla="*/ 2967990 w 7197090"/>
              <a:gd name="connsiteY21" fmla="*/ 5367 h 3994287"/>
              <a:gd name="connsiteX22" fmla="*/ 3089910 w 7197090"/>
              <a:gd name="connsiteY22" fmla="*/ 73947 h 3994287"/>
              <a:gd name="connsiteX23" fmla="*/ 3181350 w 7197090"/>
              <a:gd name="connsiteY23" fmla="*/ 9177 h 3994287"/>
              <a:gd name="connsiteX24" fmla="*/ 3314700 w 7197090"/>
              <a:gd name="connsiteY24" fmla="*/ 81567 h 3994287"/>
              <a:gd name="connsiteX25" fmla="*/ 3417570 w 7197090"/>
              <a:gd name="connsiteY25" fmla="*/ 5367 h 3994287"/>
              <a:gd name="connsiteX26" fmla="*/ 3531870 w 7197090"/>
              <a:gd name="connsiteY26" fmla="*/ 77757 h 3994287"/>
              <a:gd name="connsiteX27" fmla="*/ 3646170 w 7197090"/>
              <a:gd name="connsiteY27" fmla="*/ 1557 h 3994287"/>
              <a:gd name="connsiteX28" fmla="*/ 3752850 w 7197090"/>
              <a:gd name="connsiteY28" fmla="*/ 70137 h 3994287"/>
              <a:gd name="connsiteX29" fmla="*/ 3863340 w 7197090"/>
              <a:gd name="connsiteY29" fmla="*/ 9177 h 3994287"/>
              <a:gd name="connsiteX30" fmla="*/ 3981450 w 7197090"/>
              <a:gd name="connsiteY30" fmla="*/ 70137 h 3994287"/>
              <a:gd name="connsiteX31" fmla="*/ 4088130 w 7197090"/>
              <a:gd name="connsiteY31" fmla="*/ 1557 h 3994287"/>
              <a:gd name="connsiteX32" fmla="*/ 4210050 w 7197090"/>
              <a:gd name="connsiteY32" fmla="*/ 73947 h 3994287"/>
              <a:gd name="connsiteX33" fmla="*/ 4301490 w 7197090"/>
              <a:gd name="connsiteY33" fmla="*/ 1557 h 3994287"/>
              <a:gd name="connsiteX34" fmla="*/ 4408170 w 7197090"/>
              <a:gd name="connsiteY34" fmla="*/ 81567 h 3994287"/>
              <a:gd name="connsiteX35" fmla="*/ 4511040 w 7197090"/>
              <a:gd name="connsiteY35" fmla="*/ 5367 h 3994287"/>
              <a:gd name="connsiteX36" fmla="*/ 4610100 w 7197090"/>
              <a:gd name="connsiteY36" fmla="*/ 70137 h 3994287"/>
              <a:gd name="connsiteX37" fmla="*/ 4724400 w 7197090"/>
              <a:gd name="connsiteY37" fmla="*/ 1557 h 3994287"/>
              <a:gd name="connsiteX38" fmla="*/ 4834890 w 7197090"/>
              <a:gd name="connsiteY38" fmla="*/ 81567 h 3994287"/>
              <a:gd name="connsiteX39" fmla="*/ 4953000 w 7197090"/>
              <a:gd name="connsiteY39" fmla="*/ 1557 h 3994287"/>
              <a:gd name="connsiteX40" fmla="*/ 5033010 w 7197090"/>
              <a:gd name="connsiteY40" fmla="*/ 66327 h 3994287"/>
              <a:gd name="connsiteX41" fmla="*/ 5132070 w 7197090"/>
              <a:gd name="connsiteY41" fmla="*/ 12987 h 3994287"/>
              <a:gd name="connsiteX42" fmla="*/ 5246370 w 7197090"/>
              <a:gd name="connsiteY42" fmla="*/ 81567 h 3994287"/>
              <a:gd name="connsiteX43" fmla="*/ 5345430 w 7197090"/>
              <a:gd name="connsiteY43" fmla="*/ 16797 h 3994287"/>
              <a:gd name="connsiteX44" fmla="*/ 5444490 w 7197090"/>
              <a:gd name="connsiteY44" fmla="*/ 62517 h 3994287"/>
              <a:gd name="connsiteX45" fmla="*/ 5558790 w 7197090"/>
              <a:gd name="connsiteY45" fmla="*/ 5367 h 3994287"/>
              <a:gd name="connsiteX46" fmla="*/ 5669280 w 7197090"/>
              <a:gd name="connsiteY46" fmla="*/ 70137 h 3994287"/>
              <a:gd name="connsiteX47" fmla="*/ 5764530 w 7197090"/>
              <a:gd name="connsiteY47" fmla="*/ 9177 h 3994287"/>
              <a:gd name="connsiteX48" fmla="*/ 5867400 w 7197090"/>
              <a:gd name="connsiteY48" fmla="*/ 81567 h 3994287"/>
              <a:gd name="connsiteX49" fmla="*/ 5989320 w 7197090"/>
              <a:gd name="connsiteY49" fmla="*/ 5367 h 3994287"/>
              <a:gd name="connsiteX50" fmla="*/ 6076950 w 7197090"/>
              <a:gd name="connsiteY50" fmla="*/ 73947 h 3994287"/>
              <a:gd name="connsiteX51" fmla="*/ 7197090 w 7197090"/>
              <a:gd name="connsiteY51" fmla="*/ 73947 h 3994287"/>
              <a:gd name="connsiteX52" fmla="*/ 7197090 w 7197090"/>
              <a:gd name="connsiteY52" fmla="*/ 409227 h 3994287"/>
              <a:gd name="connsiteX53" fmla="*/ 5798961 w 7197090"/>
              <a:gd name="connsiteY53" fmla="*/ 409227 h 3994287"/>
              <a:gd name="connsiteX54" fmla="*/ 5961717 w 7197090"/>
              <a:gd name="connsiteY54" fmla="*/ 412295 h 3994287"/>
              <a:gd name="connsiteX55" fmla="*/ 6156960 w 7197090"/>
              <a:gd name="connsiteY55" fmla="*/ 416847 h 3994287"/>
              <a:gd name="connsiteX56" fmla="*/ 6160770 w 7197090"/>
              <a:gd name="connsiteY56" fmla="*/ 805467 h 3994287"/>
              <a:gd name="connsiteX57" fmla="*/ 5745480 w 7197090"/>
              <a:gd name="connsiteY57" fmla="*/ 1201707 h 3994287"/>
              <a:gd name="connsiteX58" fmla="*/ 5109210 w 7197090"/>
              <a:gd name="connsiteY58" fmla="*/ 1376967 h 3994287"/>
              <a:gd name="connsiteX59" fmla="*/ 4877475 w 7197090"/>
              <a:gd name="connsiteY59" fmla="*/ 1407973 h 3994287"/>
              <a:gd name="connsiteX60" fmla="*/ 4651375 w 7197090"/>
              <a:gd name="connsiteY60" fmla="*/ 1416337 h 3994287"/>
              <a:gd name="connsiteX61" fmla="*/ 4613910 w 7197090"/>
              <a:gd name="connsiteY61" fmla="*/ 1719795 h 3994287"/>
              <a:gd name="connsiteX62" fmla="*/ 4613910 w 7197090"/>
              <a:gd name="connsiteY62" fmla="*/ 3646457 h 3994287"/>
              <a:gd name="connsiteX63" fmla="*/ 4340860 w 7197090"/>
              <a:gd name="connsiteY63" fmla="*/ 3983007 h 3994287"/>
              <a:gd name="connsiteX64" fmla="*/ 3731260 w 7197090"/>
              <a:gd name="connsiteY64" fmla="*/ 3849657 h 3994287"/>
              <a:gd name="connsiteX65" fmla="*/ 3610610 w 7197090"/>
              <a:gd name="connsiteY65" fmla="*/ 3195607 h 3994287"/>
              <a:gd name="connsiteX66" fmla="*/ 3712210 w 7197090"/>
              <a:gd name="connsiteY66" fmla="*/ 2903507 h 3994287"/>
              <a:gd name="connsiteX67" fmla="*/ 3576108 w 7197090"/>
              <a:gd name="connsiteY67" fmla="*/ 2449904 h 3994287"/>
              <a:gd name="connsiteX68" fmla="*/ 3696970 w 7197090"/>
              <a:gd name="connsiteY68" fmla="*/ 1476615 h 3994287"/>
              <a:gd name="connsiteX69" fmla="*/ 3651171 w 7197090"/>
              <a:gd name="connsiteY69" fmla="*/ 1384588 h 3994287"/>
              <a:gd name="connsiteX70" fmla="*/ 3288030 w 7197090"/>
              <a:gd name="connsiteY70" fmla="*/ 1354107 h 3994287"/>
              <a:gd name="connsiteX71" fmla="*/ 1764030 w 7197090"/>
              <a:gd name="connsiteY71" fmla="*/ 1441737 h 3994287"/>
              <a:gd name="connsiteX72" fmla="*/ 998220 w 7197090"/>
              <a:gd name="connsiteY72" fmla="*/ 1129317 h 3994287"/>
              <a:gd name="connsiteX73" fmla="*/ 746760 w 7197090"/>
              <a:gd name="connsiteY73" fmla="*/ 694977 h 3994287"/>
              <a:gd name="connsiteX74" fmla="*/ 740301 w 7197090"/>
              <a:gd name="connsiteY74" fmla="*/ 412312 h 3994287"/>
              <a:gd name="connsiteX75" fmla="*/ 739967 w 7197090"/>
              <a:gd name="connsiteY75" fmla="*/ 409227 h 3994287"/>
              <a:gd name="connsiteX76" fmla="*/ 0 w 7197090"/>
              <a:gd name="connsiteY76" fmla="*/ 409227 h 3994287"/>
              <a:gd name="connsiteX77" fmla="*/ 7620 w 7197090"/>
              <a:gd name="connsiteY77" fmla="*/ 73947 h 3994287"/>
              <a:gd name="connsiteX78" fmla="*/ 941070 w 7197090"/>
              <a:gd name="connsiteY78" fmla="*/ 73947 h 3994287"/>
              <a:gd name="connsiteX79" fmla="*/ 960120 w 7197090"/>
              <a:gd name="connsiteY79" fmla="*/ 32037 h 3994287"/>
              <a:gd name="connsiteX80" fmla="*/ 983427 w 7197090"/>
              <a:gd name="connsiteY80" fmla="*/ 1140 h 3994287"/>
              <a:gd name="connsiteX0" fmla="*/ 983427 w 7197090"/>
              <a:gd name="connsiteY0" fmla="*/ 1140 h 3994287"/>
              <a:gd name="connsiteX1" fmla="*/ 998220 w 7197090"/>
              <a:gd name="connsiteY1" fmla="*/ 1557 h 3994287"/>
              <a:gd name="connsiteX2" fmla="*/ 1104900 w 7197090"/>
              <a:gd name="connsiteY2" fmla="*/ 81567 h 3994287"/>
              <a:gd name="connsiteX3" fmla="*/ 1184910 w 7197090"/>
              <a:gd name="connsiteY3" fmla="*/ 16797 h 3994287"/>
              <a:gd name="connsiteX4" fmla="*/ 1303020 w 7197090"/>
              <a:gd name="connsiteY4" fmla="*/ 77757 h 3994287"/>
              <a:gd name="connsiteX5" fmla="*/ 1371600 w 7197090"/>
              <a:gd name="connsiteY5" fmla="*/ 5367 h 3994287"/>
              <a:gd name="connsiteX6" fmla="*/ 1527810 w 7197090"/>
              <a:gd name="connsiteY6" fmla="*/ 73947 h 3994287"/>
              <a:gd name="connsiteX7" fmla="*/ 1588770 w 7197090"/>
              <a:gd name="connsiteY7" fmla="*/ 9177 h 3994287"/>
              <a:gd name="connsiteX8" fmla="*/ 1706880 w 7197090"/>
              <a:gd name="connsiteY8" fmla="*/ 81567 h 3994287"/>
              <a:gd name="connsiteX9" fmla="*/ 1783080 w 7197090"/>
              <a:gd name="connsiteY9" fmla="*/ 9177 h 3994287"/>
              <a:gd name="connsiteX10" fmla="*/ 1893570 w 7197090"/>
              <a:gd name="connsiteY10" fmla="*/ 73947 h 3994287"/>
              <a:gd name="connsiteX11" fmla="*/ 1962150 w 7197090"/>
              <a:gd name="connsiteY11" fmla="*/ 12987 h 3994287"/>
              <a:gd name="connsiteX12" fmla="*/ 2076450 w 7197090"/>
              <a:gd name="connsiteY12" fmla="*/ 81567 h 3994287"/>
              <a:gd name="connsiteX13" fmla="*/ 2167890 w 7197090"/>
              <a:gd name="connsiteY13" fmla="*/ 9177 h 3994287"/>
              <a:gd name="connsiteX14" fmla="*/ 2286000 w 7197090"/>
              <a:gd name="connsiteY14" fmla="*/ 77757 h 3994287"/>
              <a:gd name="connsiteX15" fmla="*/ 2369820 w 7197090"/>
              <a:gd name="connsiteY15" fmla="*/ 5367 h 3994287"/>
              <a:gd name="connsiteX16" fmla="*/ 2465070 w 7197090"/>
              <a:gd name="connsiteY16" fmla="*/ 85377 h 3994287"/>
              <a:gd name="connsiteX17" fmla="*/ 2564130 w 7197090"/>
              <a:gd name="connsiteY17" fmla="*/ 5367 h 3994287"/>
              <a:gd name="connsiteX18" fmla="*/ 2670810 w 7197090"/>
              <a:gd name="connsiteY18" fmla="*/ 85377 h 3994287"/>
              <a:gd name="connsiteX19" fmla="*/ 2750820 w 7197090"/>
              <a:gd name="connsiteY19" fmla="*/ 1557 h 3994287"/>
              <a:gd name="connsiteX20" fmla="*/ 2861310 w 7197090"/>
              <a:gd name="connsiteY20" fmla="*/ 81567 h 3994287"/>
              <a:gd name="connsiteX21" fmla="*/ 2967990 w 7197090"/>
              <a:gd name="connsiteY21" fmla="*/ 5367 h 3994287"/>
              <a:gd name="connsiteX22" fmla="*/ 3089910 w 7197090"/>
              <a:gd name="connsiteY22" fmla="*/ 73947 h 3994287"/>
              <a:gd name="connsiteX23" fmla="*/ 3181350 w 7197090"/>
              <a:gd name="connsiteY23" fmla="*/ 9177 h 3994287"/>
              <a:gd name="connsiteX24" fmla="*/ 3314700 w 7197090"/>
              <a:gd name="connsiteY24" fmla="*/ 81567 h 3994287"/>
              <a:gd name="connsiteX25" fmla="*/ 3417570 w 7197090"/>
              <a:gd name="connsiteY25" fmla="*/ 5367 h 3994287"/>
              <a:gd name="connsiteX26" fmla="*/ 3531870 w 7197090"/>
              <a:gd name="connsiteY26" fmla="*/ 77757 h 3994287"/>
              <a:gd name="connsiteX27" fmla="*/ 3646170 w 7197090"/>
              <a:gd name="connsiteY27" fmla="*/ 1557 h 3994287"/>
              <a:gd name="connsiteX28" fmla="*/ 3752850 w 7197090"/>
              <a:gd name="connsiteY28" fmla="*/ 70137 h 3994287"/>
              <a:gd name="connsiteX29" fmla="*/ 3863340 w 7197090"/>
              <a:gd name="connsiteY29" fmla="*/ 9177 h 3994287"/>
              <a:gd name="connsiteX30" fmla="*/ 3981450 w 7197090"/>
              <a:gd name="connsiteY30" fmla="*/ 70137 h 3994287"/>
              <a:gd name="connsiteX31" fmla="*/ 4088130 w 7197090"/>
              <a:gd name="connsiteY31" fmla="*/ 1557 h 3994287"/>
              <a:gd name="connsiteX32" fmla="*/ 4210050 w 7197090"/>
              <a:gd name="connsiteY32" fmla="*/ 73947 h 3994287"/>
              <a:gd name="connsiteX33" fmla="*/ 4301490 w 7197090"/>
              <a:gd name="connsiteY33" fmla="*/ 1557 h 3994287"/>
              <a:gd name="connsiteX34" fmla="*/ 4408170 w 7197090"/>
              <a:gd name="connsiteY34" fmla="*/ 81567 h 3994287"/>
              <a:gd name="connsiteX35" fmla="*/ 4511040 w 7197090"/>
              <a:gd name="connsiteY35" fmla="*/ 5367 h 3994287"/>
              <a:gd name="connsiteX36" fmla="*/ 4610100 w 7197090"/>
              <a:gd name="connsiteY36" fmla="*/ 70137 h 3994287"/>
              <a:gd name="connsiteX37" fmla="*/ 4724400 w 7197090"/>
              <a:gd name="connsiteY37" fmla="*/ 1557 h 3994287"/>
              <a:gd name="connsiteX38" fmla="*/ 4834890 w 7197090"/>
              <a:gd name="connsiteY38" fmla="*/ 81567 h 3994287"/>
              <a:gd name="connsiteX39" fmla="*/ 4953000 w 7197090"/>
              <a:gd name="connsiteY39" fmla="*/ 1557 h 3994287"/>
              <a:gd name="connsiteX40" fmla="*/ 5033010 w 7197090"/>
              <a:gd name="connsiteY40" fmla="*/ 66327 h 3994287"/>
              <a:gd name="connsiteX41" fmla="*/ 5132070 w 7197090"/>
              <a:gd name="connsiteY41" fmla="*/ 12987 h 3994287"/>
              <a:gd name="connsiteX42" fmla="*/ 5246370 w 7197090"/>
              <a:gd name="connsiteY42" fmla="*/ 81567 h 3994287"/>
              <a:gd name="connsiteX43" fmla="*/ 5345430 w 7197090"/>
              <a:gd name="connsiteY43" fmla="*/ 16797 h 3994287"/>
              <a:gd name="connsiteX44" fmla="*/ 5444490 w 7197090"/>
              <a:gd name="connsiteY44" fmla="*/ 62517 h 3994287"/>
              <a:gd name="connsiteX45" fmla="*/ 5558790 w 7197090"/>
              <a:gd name="connsiteY45" fmla="*/ 5367 h 3994287"/>
              <a:gd name="connsiteX46" fmla="*/ 5669280 w 7197090"/>
              <a:gd name="connsiteY46" fmla="*/ 70137 h 3994287"/>
              <a:gd name="connsiteX47" fmla="*/ 5764530 w 7197090"/>
              <a:gd name="connsiteY47" fmla="*/ 9177 h 3994287"/>
              <a:gd name="connsiteX48" fmla="*/ 5867400 w 7197090"/>
              <a:gd name="connsiteY48" fmla="*/ 81567 h 3994287"/>
              <a:gd name="connsiteX49" fmla="*/ 5989320 w 7197090"/>
              <a:gd name="connsiteY49" fmla="*/ 5367 h 3994287"/>
              <a:gd name="connsiteX50" fmla="*/ 6076950 w 7197090"/>
              <a:gd name="connsiteY50" fmla="*/ 73947 h 3994287"/>
              <a:gd name="connsiteX51" fmla="*/ 7197090 w 7197090"/>
              <a:gd name="connsiteY51" fmla="*/ 73947 h 3994287"/>
              <a:gd name="connsiteX52" fmla="*/ 7197090 w 7197090"/>
              <a:gd name="connsiteY52" fmla="*/ 409227 h 3994287"/>
              <a:gd name="connsiteX53" fmla="*/ 5798961 w 7197090"/>
              <a:gd name="connsiteY53" fmla="*/ 409227 h 3994287"/>
              <a:gd name="connsiteX54" fmla="*/ 5961717 w 7197090"/>
              <a:gd name="connsiteY54" fmla="*/ 412295 h 3994287"/>
              <a:gd name="connsiteX55" fmla="*/ 6156960 w 7197090"/>
              <a:gd name="connsiteY55" fmla="*/ 416847 h 3994287"/>
              <a:gd name="connsiteX56" fmla="*/ 6160770 w 7197090"/>
              <a:gd name="connsiteY56" fmla="*/ 805467 h 3994287"/>
              <a:gd name="connsiteX57" fmla="*/ 5745480 w 7197090"/>
              <a:gd name="connsiteY57" fmla="*/ 1201707 h 3994287"/>
              <a:gd name="connsiteX58" fmla="*/ 5109210 w 7197090"/>
              <a:gd name="connsiteY58" fmla="*/ 1376967 h 3994287"/>
              <a:gd name="connsiteX59" fmla="*/ 4877475 w 7197090"/>
              <a:gd name="connsiteY59" fmla="*/ 1407973 h 3994287"/>
              <a:gd name="connsiteX60" fmla="*/ 4651375 w 7197090"/>
              <a:gd name="connsiteY60" fmla="*/ 1416337 h 3994287"/>
              <a:gd name="connsiteX61" fmla="*/ 4613910 w 7197090"/>
              <a:gd name="connsiteY61" fmla="*/ 1719795 h 3994287"/>
              <a:gd name="connsiteX62" fmla="*/ 4613910 w 7197090"/>
              <a:gd name="connsiteY62" fmla="*/ 3646457 h 3994287"/>
              <a:gd name="connsiteX63" fmla="*/ 4340860 w 7197090"/>
              <a:gd name="connsiteY63" fmla="*/ 3983007 h 3994287"/>
              <a:gd name="connsiteX64" fmla="*/ 3731260 w 7197090"/>
              <a:gd name="connsiteY64" fmla="*/ 3849657 h 3994287"/>
              <a:gd name="connsiteX65" fmla="*/ 3610610 w 7197090"/>
              <a:gd name="connsiteY65" fmla="*/ 3195607 h 3994287"/>
              <a:gd name="connsiteX66" fmla="*/ 3712210 w 7197090"/>
              <a:gd name="connsiteY66" fmla="*/ 2903507 h 3994287"/>
              <a:gd name="connsiteX67" fmla="*/ 3576108 w 7197090"/>
              <a:gd name="connsiteY67" fmla="*/ 2449904 h 3994287"/>
              <a:gd name="connsiteX68" fmla="*/ 3696970 w 7197090"/>
              <a:gd name="connsiteY68" fmla="*/ 1476615 h 3994287"/>
              <a:gd name="connsiteX69" fmla="*/ 3651171 w 7197090"/>
              <a:gd name="connsiteY69" fmla="*/ 1384588 h 3994287"/>
              <a:gd name="connsiteX70" fmla="*/ 3288030 w 7197090"/>
              <a:gd name="connsiteY70" fmla="*/ 1354107 h 3994287"/>
              <a:gd name="connsiteX71" fmla="*/ 1764030 w 7197090"/>
              <a:gd name="connsiteY71" fmla="*/ 1441737 h 3994287"/>
              <a:gd name="connsiteX72" fmla="*/ 998220 w 7197090"/>
              <a:gd name="connsiteY72" fmla="*/ 1129317 h 3994287"/>
              <a:gd name="connsiteX73" fmla="*/ 746760 w 7197090"/>
              <a:gd name="connsiteY73" fmla="*/ 694977 h 3994287"/>
              <a:gd name="connsiteX74" fmla="*/ 740301 w 7197090"/>
              <a:gd name="connsiteY74" fmla="*/ 412312 h 3994287"/>
              <a:gd name="connsiteX75" fmla="*/ 739967 w 7197090"/>
              <a:gd name="connsiteY75" fmla="*/ 409227 h 3994287"/>
              <a:gd name="connsiteX76" fmla="*/ 0 w 7197090"/>
              <a:gd name="connsiteY76" fmla="*/ 409227 h 3994287"/>
              <a:gd name="connsiteX77" fmla="*/ 7620 w 7197090"/>
              <a:gd name="connsiteY77" fmla="*/ 73947 h 3994287"/>
              <a:gd name="connsiteX78" fmla="*/ 941070 w 7197090"/>
              <a:gd name="connsiteY78" fmla="*/ 73947 h 3994287"/>
              <a:gd name="connsiteX79" fmla="*/ 960120 w 7197090"/>
              <a:gd name="connsiteY79" fmla="*/ 32037 h 3994287"/>
              <a:gd name="connsiteX80" fmla="*/ 983427 w 7197090"/>
              <a:gd name="connsiteY80" fmla="*/ 1140 h 3994287"/>
              <a:gd name="connsiteX0" fmla="*/ 983427 w 7197090"/>
              <a:gd name="connsiteY0" fmla="*/ 1140 h 3994287"/>
              <a:gd name="connsiteX1" fmla="*/ 998220 w 7197090"/>
              <a:gd name="connsiteY1" fmla="*/ 1557 h 3994287"/>
              <a:gd name="connsiteX2" fmla="*/ 1104900 w 7197090"/>
              <a:gd name="connsiteY2" fmla="*/ 81567 h 3994287"/>
              <a:gd name="connsiteX3" fmla="*/ 1184910 w 7197090"/>
              <a:gd name="connsiteY3" fmla="*/ 16797 h 3994287"/>
              <a:gd name="connsiteX4" fmla="*/ 1303020 w 7197090"/>
              <a:gd name="connsiteY4" fmla="*/ 77757 h 3994287"/>
              <a:gd name="connsiteX5" fmla="*/ 1371600 w 7197090"/>
              <a:gd name="connsiteY5" fmla="*/ 5367 h 3994287"/>
              <a:gd name="connsiteX6" fmla="*/ 1527810 w 7197090"/>
              <a:gd name="connsiteY6" fmla="*/ 73947 h 3994287"/>
              <a:gd name="connsiteX7" fmla="*/ 1588770 w 7197090"/>
              <a:gd name="connsiteY7" fmla="*/ 9177 h 3994287"/>
              <a:gd name="connsiteX8" fmla="*/ 1706880 w 7197090"/>
              <a:gd name="connsiteY8" fmla="*/ 81567 h 3994287"/>
              <a:gd name="connsiteX9" fmla="*/ 1783080 w 7197090"/>
              <a:gd name="connsiteY9" fmla="*/ 9177 h 3994287"/>
              <a:gd name="connsiteX10" fmla="*/ 1893570 w 7197090"/>
              <a:gd name="connsiteY10" fmla="*/ 73947 h 3994287"/>
              <a:gd name="connsiteX11" fmla="*/ 1962150 w 7197090"/>
              <a:gd name="connsiteY11" fmla="*/ 12987 h 3994287"/>
              <a:gd name="connsiteX12" fmla="*/ 2076450 w 7197090"/>
              <a:gd name="connsiteY12" fmla="*/ 81567 h 3994287"/>
              <a:gd name="connsiteX13" fmla="*/ 2167890 w 7197090"/>
              <a:gd name="connsiteY13" fmla="*/ 9177 h 3994287"/>
              <a:gd name="connsiteX14" fmla="*/ 2286000 w 7197090"/>
              <a:gd name="connsiteY14" fmla="*/ 77757 h 3994287"/>
              <a:gd name="connsiteX15" fmla="*/ 2369820 w 7197090"/>
              <a:gd name="connsiteY15" fmla="*/ 5367 h 3994287"/>
              <a:gd name="connsiteX16" fmla="*/ 2465070 w 7197090"/>
              <a:gd name="connsiteY16" fmla="*/ 85377 h 3994287"/>
              <a:gd name="connsiteX17" fmla="*/ 2564130 w 7197090"/>
              <a:gd name="connsiteY17" fmla="*/ 5367 h 3994287"/>
              <a:gd name="connsiteX18" fmla="*/ 2670810 w 7197090"/>
              <a:gd name="connsiteY18" fmla="*/ 85377 h 3994287"/>
              <a:gd name="connsiteX19" fmla="*/ 2750820 w 7197090"/>
              <a:gd name="connsiteY19" fmla="*/ 1557 h 3994287"/>
              <a:gd name="connsiteX20" fmla="*/ 2861310 w 7197090"/>
              <a:gd name="connsiteY20" fmla="*/ 81567 h 3994287"/>
              <a:gd name="connsiteX21" fmla="*/ 2967990 w 7197090"/>
              <a:gd name="connsiteY21" fmla="*/ 5367 h 3994287"/>
              <a:gd name="connsiteX22" fmla="*/ 3089910 w 7197090"/>
              <a:gd name="connsiteY22" fmla="*/ 73947 h 3994287"/>
              <a:gd name="connsiteX23" fmla="*/ 3181350 w 7197090"/>
              <a:gd name="connsiteY23" fmla="*/ 9177 h 3994287"/>
              <a:gd name="connsiteX24" fmla="*/ 3314700 w 7197090"/>
              <a:gd name="connsiteY24" fmla="*/ 81567 h 3994287"/>
              <a:gd name="connsiteX25" fmla="*/ 3417570 w 7197090"/>
              <a:gd name="connsiteY25" fmla="*/ 5367 h 3994287"/>
              <a:gd name="connsiteX26" fmla="*/ 3531870 w 7197090"/>
              <a:gd name="connsiteY26" fmla="*/ 77757 h 3994287"/>
              <a:gd name="connsiteX27" fmla="*/ 3646170 w 7197090"/>
              <a:gd name="connsiteY27" fmla="*/ 1557 h 3994287"/>
              <a:gd name="connsiteX28" fmla="*/ 3752850 w 7197090"/>
              <a:gd name="connsiteY28" fmla="*/ 70137 h 3994287"/>
              <a:gd name="connsiteX29" fmla="*/ 3863340 w 7197090"/>
              <a:gd name="connsiteY29" fmla="*/ 9177 h 3994287"/>
              <a:gd name="connsiteX30" fmla="*/ 3981450 w 7197090"/>
              <a:gd name="connsiteY30" fmla="*/ 70137 h 3994287"/>
              <a:gd name="connsiteX31" fmla="*/ 4088130 w 7197090"/>
              <a:gd name="connsiteY31" fmla="*/ 1557 h 3994287"/>
              <a:gd name="connsiteX32" fmla="*/ 4210050 w 7197090"/>
              <a:gd name="connsiteY32" fmla="*/ 73947 h 3994287"/>
              <a:gd name="connsiteX33" fmla="*/ 4301490 w 7197090"/>
              <a:gd name="connsiteY33" fmla="*/ 1557 h 3994287"/>
              <a:gd name="connsiteX34" fmla="*/ 4408170 w 7197090"/>
              <a:gd name="connsiteY34" fmla="*/ 81567 h 3994287"/>
              <a:gd name="connsiteX35" fmla="*/ 4511040 w 7197090"/>
              <a:gd name="connsiteY35" fmla="*/ 5367 h 3994287"/>
              <a:gd name="connsiteX36" fmla="*/ 4610100 w 7197090"/>
              <a:gd name="connsiteY36" fmla="*/ 70137 h 3994287"/>
              <a:gd name="connsiteX37" fmla="*/ 4724400 w 7197090"/>
              <a:gd name="connsiteY37" fmla="*/ 1557 h 3994287"/>
              <a:gd name="connsiteX38" fmla="*/ 4834890 w 7197090"/>
              <a:gd name="connsiteY38" fmla="*/ 81567 h 3994287"/>
              <a:gd name="connsiteX39" fmla="*/ 4953000 w 7197090"/>
              <a:gd name="connsiteY39" fmla="*/ 1557 h 3994287"/>
              <a:gd name="connsiteX40" fmla="*/ 5033010 w 7197090"/>
              <a:gd name="connsiteY40" fmla="*/ 66327 h 3994287"/>
              <a:gd name="connsiteX41" fmla="*/ 5132070 w 7197090"/>
              <a:gd name="connsiteY41" fmla="*/ 12987 h 3994287"/>
              <a:gd name="connsiteX42" fmla="*/ 5246370 w 7197090"/>
              <a:gd name="connsiteY42" fmla="*/ 81567 h 3994287"/>
              <a:gd name="connsiteX43" fmla="*/ 5345430 w 7197090"/>
              <a:gd name="connsiteY43" fmla="*/ 16797 h 3994287"/>
              <a:gd name="connsiteX44" fmla="*/ 5444490 w 7197090"/>
              <a:gd name="connsiteY44" fmla="*/ 62517 h 3994287"/>
              <a:gd name="connsiteX45" fmla="*/ 5558790 w 7197090"/>
              <a:gd name="connsiteY45" fmla="*/ 5367 h 3994287"/>
              <a:gd name="connsiteX46" fmla="*/ 5669280 w 7197090"/>
              <a:gd name="connsiteY46" fmla="*/ 70137 h 3994287"/>
              <a:gd name="connsiteX47" fmla="*/ 5764530 w 7197090"/>
              <a:gd name="connsiteY47" fmla="*/ 9177 h 3994287"/>
              <a:gd name="connsiteX48" fmla="*/ 5867400 w 7197090"/>
              <a:gd name="connsiteY48" fmla="*/ 81567 h 3994287"/>
              <a:gd name="connsiteX49" fmla="*/ 5989320 w 7197090"/>
              <a:gd name="connsiteY49" fmla="*/ 5367 h 3994287"/>
              <a:gd name="connsiteX50" fmla="*/ 6076950 w 7197090"/>
              <a:gd name="connsiteY50" fmla="*/ 73947 h 3994287"/>
              <a:gd name="connsiteX51" fmla="*/ 7197090 w 7197090"/>
              <a:gd name="connsiteY51" fmla="*/ 73947 h 3994287"/>
              <a:gd name="connsiteX52" fmla="*/ 7197090 w 7197090"/>
              <a:gd name="connsiteY52" fmla="*/ 409227 h 3994287"/>
              <a:gd name="connsiteX53" fmla="*/ 5798961 w 7197090"/>
              <a:gd name="connsiteY53" fmla="*/ 409227 h 3994287"/>
              <a:gd name="connsiteX54" fmla="*/ 5961717 w 7197090"/>
              <a:gd name="connsiteY54" fmla="*/ 412295 h 3994287"/>
              <a:gd name="connsiteX55" fmla="*/ 6156960 w 7197090"/>
              <a:gd name="connsiteY55" fmla="*/ 416847 h 3994287"/>
              <a:gd name="connsiteX56" fmla="*/ 6160770 w 7197090"/>
              <a:gd name="connsiteY56" fmla="*/ 805467 h 3994287"/>
              <a:gd name="connsiteX57" fmla="*/ 5745480 w 7197090"/>
              <a:gd name="connsiteY57" fmla="*/ 1201707 h 3994287"/>
              <a:gd name="connsiteX58" fmla="*/ 5109210 w 7197090"/>
              <a:gd name="connsiteY58" fmla="*/ 1376967 h 3994287"/>
              <a:gd name="connsiteX59" fmla="*/ 4877475 w 7197090"/>
              <a:gd name="connsiteY59" fmla="*/ 1407973 h 3994287"/>
              <a:gd name="connsiteX60" fmla="*/ 4651375 w 7197090"/>
              <a:gd name="connsiteY60" fmla="*/ 1416337 h 3994287"/>
              <a:gd name="connsiteX61" fmla="*/ 4613910 w 7197090"/>
              <a:gd name="connsiteY61" fmla="*/ 1719795 h 3994287"/>
              <a:gd name="connsiteX62" fmla="*/ 4613910 w 7197090"/>
              <a:gd name="connsiteY62" fmla="*/ 3646457 h 3994287"/>
              <a:gd name="connsiteX63" fmla="*/ 4340860 w 7197090"/>
              <a:gd name="connsiteY63" fmla="*/ 3983007 h 3994287"/>
              <a:gd name="connsiteX64" fmla="*/ 3731260 w 7197090"/>
              <a:gd name="connsiteY64" fmla="*/ 3849657 h 3994287"/>
              <a:gd name="connsiteX65" fmla="*/ 3610610 w 7197090"/>
              <a:gd name="connsiteY65" fmla="*/ 3195607 h 3994287"/>
              <a:gd name="connsiteX66" fmla="*/ 3461385 w 7197090"/>
              <a:gd name="connsiteY66" fmla="*/ 2554257 h 3994287"/>
              <a:gd name="connsiteX67" fmla="*/ 3576108 w 7197090"/>
              <a:gd name="connsiteY67" fmla="*/ 2449904 h 3994287"/>
              <a:gd name="connsiteX68" fmla="*/ 3696970 w 7197090"/>
              <a:gd name="connsiteY68" fmla="*/ 1476615 h 3994287"/>
              <a:gd name="connsiteX69" fmla="*/ 3651171 w 7197090"/>
              <a:gd name="connsiteY69" fmla="*/ 1384588 h 3994287"/>
              <a:gd name="connsiteX70" fmla="*/ 3288030 w 7197090"/>
              <a:gd name="connsiteY70" fmla="*/ 1354107 h 3994287"/>
              <a:gd name="connsiteX71" fmla="*/ 1764030 w 7197090"/>
              <a:gd name="connsiteY71" fmla="*/ 1441737 h 3994287"/>
              <a:gd name="connsiteX72" fmla="*/ 998220 w 7197090"/>
              <a:gd name="connsiteY72" fmla="*/ 1129317 h 3994287"/>
              <a:gd name="connsiteX73" fmla="*/ 746760 w 7197090"/>
              <a:gd name="connsiteY73" fmla="*/ 694977 h 3994287"/>
              <a:gd name="connsiteX74" fmla="*/ 740301 w 7197090"/>
              <a:gd name="connsiteY74" fmla="*/ 412312 h 3994287"/>
              <a:gd name="connsiteX75" fmla="*/ 739967 w 7197090"/>
              <a:gd name="connsiteY75" fmla="*/ 409227 h 3994287"/>
              <a:gd name="connsiteX76" fmla="*/ 0 w 7197090"/>
              <a:gd name="connsiteY76" fmla="*/ 409227 h 3994287"/>
              <a:gd name="connsiteX77" fmla="*/ 7620 w 7197090"/>
              <a:gd name="connsiteY77" fmla="*/ 73947 h 3994287"/>
              <a:gd name="connsiteX78" fmla="*/ 941070 w 7197090"/>
              <a:gd name="connsiteY78" fmla="*/ 73947 h 3994287"/>
              <a:gd name="connsiteX79" fmla="*/ 960120 w 7197090"/>
              <a:gd name="connsiteY79" fmla="*/ 32037 h 3994287"/>
              <a:gd name="connsiteX80" fmla="*/ 983427 w 7197090"/>
              <a:gd name="connsiteY80" fmla="*/ 1140 h 3994287"/>
              <a:gd name="connsiteX0" fmla="*/ 983427 w 7197090"/>
              <a:gd name="connsiteY0" fmla="*/ 1140 h 3994287"/>
              <a:gd name="connsiteX1" fmla="*/ 998220 w 7197090"/>
              <a:gd name="connsiteY1" fmla="*/ 1557 h 3994287"/>
              <a:gd name="connsiteX2" fmla="*/ 1104900 w 7197090"/>
              <a:gd name="connsiteY2" fmla="*/ 81567 h 3994287"/>
              <a:gd name="connsiteX3" fmla="*/ 1184910 w 7197090"/>
              <a:gd name="connsiteY3" fmla="*/ 16797 h 3994287"/>
              <a:gd name="connsiteX4" fmla="*/ 1303020 w 7197090"/>
              <a:gd name="connsiteY4" fmla="*/ 77757 h 3994287"/>
              <a:gd name="connsiteX5" fmla="*/ 1371600 w 7197090"/>
              <a:gd name="connsiteY5" fmla="*/ 5367 h 3994287"/>
              <a:gd name="connsiteX6" fmla="*/ 1527810 w 7197090"/>
              <a:gd name="connsiteY6" fmla="*/ 73947 h 3994287"/>
              <a:gd name="connsiteX7" fmla="*/ 1588770 w 7197090"/>
              <a:gd name="connsiteY7" fmla="*/ 9177 h 3994287"/>
              <a:gd name="connsiteX8" fmla="*/ 1706880 w 7197090"/>
              <a:gd name="connsiteY8" fmla="*/ 81567 h 3994287"/>
              <a:gd name="connsiteX9" fmla="*/ 1783080 w 7197090"/>
              <a:gd name="connsiteY9" fmla="*/ 9177 h 3994287"/>
              <a:gd name="connsiteX10" fmla="*/ 1893570 w 7197090"/>
              <a:gd name="connsiteY10" fmla="*/ 73947 h 3994287"/>
              <a:gd name="connsiteX11" fmla="*/ 1962150 w 7197090"/>
              <a:gd name="connsiteY11" fmla="*/ 12987 h 3994287"/>
              <a:gd name="connsiteX12" fmla="*/ 2076450 w 7197090"/>
              <a:gd name="connsiteY12" fmla="*/ 81567 h 3994287"/>
              <a:gd name="connsiteX13" fmla="*/ 2167890 w 7197090"/>
              <a:gd name="connsiteY13" fmla="*/ 9177 h 3994287"/>
              <a:gd name="connsiteX14" fmla="*/ 2286000 w 7197090"/>
              <a:gd name="connsiteY14" fmla="*/ 77757 h 3994287"/>
              <a:gd name="connsiteX15" fmla="*/ 2369820 w 7197090"/>
              <a:gd name="connsiteY15" fmla="*/ 5367 h 3994287"/>
              <a:gd name="connsiteX16" fmla="*/ 2465070 w 7197090"/>
              <a:gd name="connsiteY16" fmla="*/ 85377 h 3994287"/>
              <a:gd name="connsiteX17" fmla="*/ 2564130 w 7197090"/>
              <a:gd name="connsiteY17" fmla="*/ 5367 h 3994287"/>
              <a:gd name="connsiteX18" fmla="*/ 2670810 w 7197090"/>
              <a:gd name="connsiteY18" fmla="*/ 85377 h 3994287"/>
              <a:gd name="connsiteX19" fmla="*/ 2750820 w 7197090"/>
              <a:gd name="connsiteY19" fmla="*/ 1557 h 3994287"/>
              <a:gd name="connsiteX20" fmla="*/ 2861310 w 7197090"/>
              <a:gd name="connsiteY20" fmla="*/ 81567 h 3994287"/>
              <a:gd name="connsiteX21" fmla="*/ 2967990 w 7197090"/>
              <a:gd name="connsiteY21" fmla="*/ 5367 h 3994287"/>
              <a:gd name="connsiteX22" fmla="*/ 3089910 w 7197090"/>
              <a:gd name="connsiteY22" fmla="*/ 73947 h 3994287"/>
              <a:gd name="connsiteX23" fmla="*/ 3181350 w 7197090"/>
              <a:gd name="connsiteY23" fmla="*/ 9177 h 3994287"/>
              <a:gd name="connsiteX24" fmla="*/ 3314700 w 7197090"/>
              <a:gd name="connsiteY24" fmla="*/ 81567 h 3994287"/>
              <a:gd name="connsiteX25" fmla="*/ 3417570 w 7197090"/>
              <a:gd name="connsiteY25" fmla="*/ 5367 h 3994287"/>
              <a:gd name="connsiteX26" fmla="*/ 3531870 w 7197090"/>
              <a:gd name="connsiteY26" fmla="*/ 77757 h 3994287"/>
              <a:gd name="connsiteX27" fmla="*/ 3646170 w 7197090"/>
              <a:gd name="connsiteY27" fmla="*/ 1557 h 3994287"/>
              <a:gd name="connsiteX28" fmla="*/ 3752850 w 7197090"/>
              <a:gd name="connsiteY28" fmla="*/ 70137 h 3994287"/>
              <a:gd name="connsiteX29" fmla="*/ 3863340 w 7197090"/>
              <a:gd name="connsiteY29" fmla="*/ 9177 h 3994287"/>
              <a:gd name="connsiteX30" fmla="*/ 3981450 w 7197090"/>
              <a:gd name="connsiteY30" fmla="*/ 70137 h 3994287"/>
              <a:gd name="connsiteX31" fmla="*/ 4088130 w 7197090"/>
              <a:gd name="connsiteY31" fmla="*/ 1557 h 3994287"/>
              <a:gd name="connsiteX32" fmla="*/ 4210050 w 7197090"/>
              <a:gd name="connsiteY32" fmla="*/ 73947 h 3994287"/>
              <a:gd name="connsiteX33" fmla="*/ 4301490 w 7197090"/>
              <a:gd name="connsiteY33" fmla="*/ 1557 h 3994287"/>
              <a:gd name="connsiteX34" fmla="*/ 4408170 w 7197090"/>
              <a:gd name="connsiteY34" fmla="*/ 81567 h 3994287"/>
              <a:gd name="connsiteX35" fmla="*/ 4511040 w 7197090"/>
              <a:gd name="connsiteY35" fmla="*/ 5367 h 3994287"/>
              <a:gd name="connsiteX36" fmla="*/ 4610100 w 7197090"/>
              <a:gd name="connsiteY36" fmla="*/ 70137 h 3994287"/>
              <a:gd name="connsiteX37" fmla="*/ 4724400 w 7197090"/>
              <a:gd name="connsiteY37" fmla="*/ 1557 h 3994287"/>
              <a:gd name="connsiteX38" fmla="*/ 4834890 w 7197090"/>
              <a:gd name="connsiteY38" fmla="*/ 81567 h 3994287"/>
              <a:gd name="connsiteX39" fmla="*/ 4953000 w 7197090"/>
              <a:gd name="connsiteY39" fmla="*/ 1557 h 3994287"/>
              <a:gd name="connsiteX40" fmla="*/ 5033010 w 7197090"/>
              <a:gd name="connsiteY40" fmla="*/ 66327 h 3994287"/>
              <a:gd name="connsiteX41" fmla="*/ 5132070 w 7197090"/>
              <a:gd name="connsiteY41" fmla="*/ 12987 h 3994287"/>
              <a:gd name="connsiteX42" fmla="*/ 5246370 w 7197090"/>
              <a:gd name="connsiteY42" fmla="*/ 81567 h 3994287"/>
              <a:gd name="connsiteX43" fmla="*/ 5345430 w 7197090"/>
              <a:gd name="connsiteY43" fmla="*/ 16797 h 3994287"/>
              <a:gd name="connsiteX44" fmla="*/ 5444490 w 7197090"/>
              <a:gd name="connsiteY44" fmla="*/ 62517 h 3994287"/>
              <a:gd name="connsiteX45" fmla="*/ 5558790 w 7197090"/>
              <a:gd name="connsiteY45" fmla="*/ 5367 h 3994287"/>
              <a:gd name="connsiteX46" fmla="*/ 5669280 w 7197090"/>
              <a:gd name="connsiteY46" fmla="*/ 70137 h 3994287"/>
              <a:gd name="connsiteX47" fmla="*/ 5764530 w 7197090"/>
              <a:gd name="connsiteY47" fmla="*/ 9177 h 3994287"/>
              <a:gd name="connsiteX48" fmla="*/ 5867400 w 7197090"/>
              <a:gd name="connsiteY48" fmla="*/ 81567 h 3994287"/>
              <a:gd name="connsiteX49" fmla="*/ 5989320 w 7197090"/>
              <a:gd name="connsiteY49" fmla="*/ 5367 h 3994287"/>
              <a:gd name="connsiteX50" fmla="*/ 6076950 w 7197090"/>
              <a:gd name="connsiteY50" fmla="*/ 73947 h 3994287"/>
              <a:gd name="connsiteX51" fmla="*/ 7197090 w 7197090"/>
              <a:gd name="connsiteY51" fmla="*/ 73947 h 3994287"/>
              <a:gd name="connsiteX52" fmla="*/ 7197090 w 7197090"/>
              <a:gd name="connsiteY52" fmla="*/ 409227 h 3994287"/>
              <a:gd name="connsiteX53" fmla="*/ 5798961 w 7197090"/>
              <a:gd name="connsiteY53" fmla="*/ 409227 h 3994287"/>
              <a:gd name="connsiteX54" fmla="*/ 5961717 w 7197090"/>
              <a:gd name="connsiteY54" fmla="*/ 412295 h 3994287"/>
              <a:gd name="connsiteX55" fmla="*/ 6156960 w 7197090"/>
              <a:gd name="connsiteY55" fmla="*/ 416847 h 3994287"/>
              <a:gd name="connsiteX56" fmla="*/ 6160770 w 7197090"/>
              <a:gd name="connsiteY56" fmla="*/ 805467 h 3994287"/>
              <a:gd name="connsiteX57" fmla="*/ 5745480 w 7197090"/>
              <a:gd name="connsiteY57" fmla="*/ 1201707 h 3994287"/>
              <a:gd name="connsiteX58" fmla="*/ 5109210 w 7197090"/>
              <a:gd name="connsiteY58" fmla="*/ 1376967 h 3994287"/>
              <a:gd name="connsiteX59" fmla="*/ 4877475 w 7197090"/>
              <a:gd name="connsiteY59" fmla="*/ 1407973 h 3994287"/>
              <a:gd name="connsiteX60" fmla="*/ 4651375 w 7197090"/>
              <a:gd name="connsiteY60" fmla="*/ 1416337 h 3994287"/>
              <a:gd name="connsiteX61" fmla="*/ 4613910 w 7197090"/>
              <a:gd name="connsiteY61" fmla="*/ 1719795 h 3994287"/>
              <a:gd name="connsiteX62" fmla="*/ 4613910 w 7197090"/>
              <a:gd name="connsiteY62" fmla="*/ 3646457 h 3994287"/>
              <a:gd name="connsiteX63" fmla="*/ 4340860 w 7197090"/>
              <a:gd name="connsiteY63" fmla="*/ 3983007 h 3994287"/>
              <a:gd name="connsiteX64" fmla="*/ 3731260 w 7197090"/>
              <a:gd name="connsiteY64" fmla="*/ 3849657 h 3994287"/>
              <a:gd name="connsiteX65" fmla="*/ 3610610 w 7197090"/>
              <a:gd name="connsiteY65" fmla="*/ 3195607 h 3994287"/>
              <a:gd name="connsiteX66" fmla="*/ 3461385 w 7197090"/>
              <a:gd name="connsiteY66" fmla="*/ 2554257 h 3994287"/>
              <a:gd name="connsiteX67" fmla="*/ 3017308 w 7197090"/>
              <a:gd name="connsiteY67" fmla="*/ 2516579 h 3994287"/>
              <a:gd name="connsiteX68" fmla="*/ 3696970 w 7197090"/>
              <a:gd name="connsiteY68" fmla="*/ 1476615 h 3994287"/>
              <a:gd name="connsiteX69" fmla="*/ 3651171 w 7197090"/>
              <a:gd name="connsiteY69" fmla="*/ 1384588 h 3994287"/>
              <a:gd name="connsiteX70" fmla="*/ 3288030 w 7197090"/>
              <a:gd name="connsiteY70" fmla="*/ 1354107 h 3994287"/>
              <a:gd name="connsiteX71" fmla="*/ 1764030 w 7197090"/>
              <a:gd name="connsiteY71" fmla="*/ 1441737 h 3994287"/>
              <a:gd name="connsiteX72" fmla="*/ 998220 w 7197090"/>
              <a:gd name="connsiteY72" fmla="*/ 1129317 h 3994287"/>
              <a:gd name="connsiteX73" fmla="*/ 746760 w 7197090"/>
              <a:gd name="connsiteY73" fmla="*/ 694977 h 3994287"/>
              <a:gd name="connsiteX74" fmla="*/ 740301 w 7197090"/>
              <a:gd name="connsiteY74" fmla="*/ 412312 h 3994287"/>
              <a:gd name="connsiteX75" fmla="*/ 739967 w 7197090"/>
              <a:gd name="connsiteY75" fmla="*/ 409227 h 3994287"/>
              <a:gd name="connsiteX76" fmla="*/ 0 w 7197090"/>
              <a:gd name="connsiteY76" fmla="*/ 409227 h 3994287"/>
              <a:gd name="connsiteX77" fmla="*/ 7620 w 7197090"/>
              <a:gd name="connsiteY77" fmla="*/ 73947 h 3994287"/>
              <a:gd name="connsiteX78" fmla="*/ 941070 w 7197090"/>
              <a:gd name="connsiteY78" fmla="*/ 73947 h 3994287"/>
              <a:gd name="connsiteX79" fmla="*/ 960120 w 7197090"/>
              <a:gd name="connsiteY79" fmla="*/ 32037 h 3994287"/>
              <a:gd name="connsiteX80" fmla="*/ 983427 w 7197090"/>
              <a:gd name="connsiteY80" fmla="*/ 1140 h 3994287"/>
              <a:gd name="connsiteX0" fmla="*/ 983427 w 7197090"/>
              <a:gd name="connsiteY0" fmla="*/ 1140 h 3994287"/>
              <a:gd name="connsiteX1" fmla="*/ 998220 w 7197090"/>
              <a:gd name="connsiteY1" fmla="*/ 1557 h 3994287"/>
              <a:gd name="connsiteX2" fmla="*/ 1104900 w 7197090"/>
              <a:gd name="connsiteY2" fmla="*/ 81567 h 3994287"/>
              <a:gd name="connsiteX3" fmla="*/ 1184910 w 7197090"/>
              <a:gd name="connsiteY3" fmla="*/ 16797 h 3994287"/>
              <a:gd name="connsiteX4" fmla="*/ 1303020 w 7197090"/>
              <a:gd name="connsiteY4" fmla="*/ 77757 h 3994287"/>
              <a:gd name="connsiteX5" fmla="*/ 1371600 w 7197090"/>
              <a:gd name="connsiteY5" fmla="*/ 5367 h 3994287"/>
              <a:gd name="connsiteX6" fmla="*/ 1527810 w 7197090"/>
              <a:gd name="connsiteY6" fmla="*/ 73947 h 3994287"/>
              <a:gd name="connsiteX7" fmla="*/ 1588770 w 7197090"/>
              <a:gd name="connsiteY7" fmla="*/ 9177 h 3994287"/>
              <a:gd name="connsiteX8" fmla="*/ 1706880 w 7197090"/>
              <a:gd name="connsiteY8" fmla="*/ 81567 h 3994287"/>
              <a:gd name="connsiteX9" fmla="*/ 1783080 w 7197090"/>
              <a:gd name="connsiteY9" fmla="*/ 9177 h 3994287"/>
              <a:gd name="connsiteX10" fmla="*/ 1893570 w 7197090"/>
              <a:gd name="connsiteY10" fmla="*/ 73947 h 3994287"/>
              <a:gd name="connsiteX11" fmla="*/ 1962150 w 7197090"/>
              <a:gd name="connsiteY11" fmla="*/ 12987 h 3994287"/>
              <a:gd name="connsiteX12" fmla="*/ 2076450 w 7197090"/>
              <a:gd name="connsiteY12" fmla="*/ 81567 h 3994287"/>
              <a:gd name="connsiteX13" fmla="*/ 2167890 w 7197090"/>
              <a:gd name="connsiteY13" fmla="*/ 9177 h 3994287"/>
              <a:gd name="connsiteX14" fmla="*/ 2286000 w 7197090"/>
              <a:gd name="connsiteY14" fmla="*/ 77757 h 3994287"/>
              <a:gd name="connsiteX15" fmla="*/ 2369820 w 7197090"/>
              <a:gd name="connsiteY15" fmla="*/ 5367 h 3994287"/>
              <a:gd name="connsiteX16" fmla="*/ 2465070 w 7197090"/>
              <a:gd name="connsiteY16" fmla="*/ 85377 h 3994287"/>
              <a:gd name="connsiteX17" fmla="*/ 2564130 w 7197090"/>
              <a:gd name="connsiteY17" fmla="*/ 5367 h 3994287"/>
              <a:gd name="connsiteX18" fmla="*/ 2670810 w 7197090"/>
              <a:gd name="connsiteY18" fmla="*/ 85377 h 3994287"/>
              <a:gd name="connsiteX19" fmla="*/ 2750820 w 7197090"/>
              <a:gd name="connsiteY19" fmla="*/ 1557 h 3994287"/>
              <a:gd name="connsiteX20" fmla="*/ 2861310 w 7197090"/>
              <a:gd name="connsiteY20" fmla="*/ 81567 h 3994287"/>
              <a:gd name="connsiteX21" fmla="*/ 2967990 w 7197090"/>
              <a:gd name="connsiteY21" fmla="*/ 5367 h 3994287"/>
              <a:gd name="connsiteX22" fmla="*/ 3089910 w 7197090"/>
              <a:gd name="connsiteY22" fmla="*/ 73947 h 3994287"/>
              <a:gd name="connsiteX23" fmla="*/ 3181350 w 7197090"/>
              <a:gd name="connsiteY23" fmla="*/ 9177 h 3994287"/>
              <a:gd name="connsiteX24" fmla="*/ 3314700 w 7197090"/>
              <a:gd name="connsiteY24" fmla="*/ 81567 h 3994287"/>
              <a:gd name="connsiteX25" fmla="*/ 3417570 w 7197090"/>
              <a:gd name="connsiteY25" fmla="*/ 5367 h 3994287"/>
              <a:gd name="connsiteX26" fmla="*/ 3531870 w 7197090"/>
              <a:gd name="connsiteY26" fmla="*/ 77757 h 3994287"/>
              <a:gd name="connsiteX27" fmla="*/ 3646170 w 7197090"/>
              <a:gd name="connsiteY27" fmla="*/ 1557 h 3994287"/>
              <a:gd name="connsiteX28" fmla="*/ 3752850 w 7197090"/>
              <a:gd name="connsiteY28" fmla="*/ 70137 h 3994287"/>
              <a:gd name="connsiteX29" fmla="*/ 3863340 w 7197090"/>
              <a:gd name="connsiteY29" fmla="*/ 9177 h 3994287"/>
              <a:gd name="connsiteX30" fmla="*/ 3981450 w 7197090"/>
              <a:gd name="connsiteY30" fmla="*/ 70137 h 3994287"/>
              <a:gd name="connsiteX31" fmla="*/ 4088130 w 7197090"/>
              <a:gd name="connsiteY31" fmla="*/ 1557 h 3994287"/>
              <a:gd name="connsiteX32" fmla="*/ 4210050 w 7197090"/>
              <a:gd name="connsiteY32" fmla="*/ 73947 h 3994287"/>
              <a:gd name="connsiteX33" fmla="*/ 4301490 w 7197090"/>
              <a:gd name="connsiteY33" fmla="*/ 1557 h 3994287"/>
              <a:gd name="connsiteX34" fmla="*/ 4408170 w 7197090"/>
              <a:gd name="connsiteY34" fmla="*/ 81567 h 3994287"/>
              <a:gd name="connsiteX35" fmla="*/ 4511040 w 7197090"/>
              <a:gd name="connsiteY35" fmla="*/ 5367 h 3994287"/>
              <a:gd name="connsiteX36" fmla="*/ 4610100 w 7197090"/>
              <a:gd name="connsiteY36" fmla="*/ 70137 h 3994287"/>
              <a:gd name="connsiteX37" fmla="*/ 4724400 w 7197090"/>
              <a:gd name="connsiteY37" fmla="*/ 1557 h 3994287"/>
              <a:gd name="connsiteX38" fmla="*/ 4834890 w 7197090"/>
              <a:gd name="connsiteY38" fmla="*/ 81567 h 3994287"/>
              <a:gd name="connsiteX39" fmla="*/ 4953000 w 7197090"/>
              <a:gd name="connsiteY39" fmla="*/ 1557 h 3994287"/>
              <a:gd name="connsiteX40" fmla="*/ 5033010 w 7197090"/>
              <a:gd name="connsiteY40" fmla="*/ 66327 h 3994287"/>
              <a:gd name="connsiteX41" fmla="*/ 5132070 w 7197090"/>
              <a:gd name="connsiteY41" fmla="*/ 12987 h 3994287"/>
              <a:gd name="connsiteX42" fmla="*/ 5246370 w 7197090"/>
              <a:gd name="connsiteY42" fmla="*/ 81567 h 3994287"/>
              <a:gd name="connsiteX43" fmla="*/ 5345430 w 7197090"/>
              <a:gd name="connsiteY43" fmla="*/ 16797 h 3994287"/>
              <a:gd name="connsiteX44" fmla="*/ 5444490 w 7197090"/>
              <a:gd name="connsiteY44" fmla="*/ 62517 h 3994287"/>
              <a:gd name="connsiteX45" fmla="*/ 5558790 w 7197090"/>
              <a:gd name="connsiteY45" fmla="*/ 5367 h 3994287"/>
              <a:gd name="connsiteX46" fmla="*/ 5669280 w 7197090"/>
              <a:gd name="connsiteY46" fmla="*/ 70137 h 3994287"/>
              <a:gd name="connsiteX47" fmla="*/ 5764530 w 7197090"/>
              <a:gd name="connsiteY47" fmla="*/ 9177 h 3994287"/>
              <a:gd name="connsiteX48" fmla="*/ 5867400 w 7197090"/>
              <a:gd name="connsiteY48" fmla="*/ 81567 h 3994287"/>
              <a:gd name="connsiteX49" fmla="*/ 5989320 w 7197090"/>
              <a:gd name="connsiteY49" fmla="*/ 5367 h 3994287"/>
              <a:gd name="connsiteX50" fmla="*/ 6076950 w 7197090"/>
              <a:gd name="connsiteY50" fmla="*/ 73947 h 3994287"/>
              <a:gd name="connsiteX51" fmla="*/ 7197090 w 7197090"/>
              <a:gd name="connsiteY51" fmla="*/ 73947 h 3994287"/>
              <a:gd name="connsiteX52" fmla="*/ 7197090 w 7197090"/>
              <a:gd name="connsiteY52" fmla="*/ 409227 h 3994287"/>
              <a:gd name="connsiteX53" fmla="*/ 5798961 w 7197090"/>
              <a:gd name="connsiteY53" fmla="*/ 409227 h 3994287"/>
              <a:gd name="connsiteX54" fmla="*/ 5961717 w 7197090"/>
              <a:gd name="connsiteY54" fmla="*/ 412295 h 3994287"/>
              <a:gd name="connsiteX55" fmla="*/ 6156960 w 7197090"/>
              <a:gd name="connsiteY55" fmla="*/ 416847 h 3994287"/>
              <a:gd name="connsiteX56" fmla="*/ 6160770 w 7197090"/>
              <a:gd name="connsiteY56" fmla="*/ 805467 h 3994287"/>
              <a:gd name="connsiteX57" fmla="*/ 5745480 w 7197090"/>
              <a:gd name="connsiteY57" fmla="*/ 1201707 h 3994287"/>
              <a:gd name="connsiteX58" fmla="*/ 5109210 w 7197090"/>
              <a:gd name="connsiteY58" fmla="*/ 1376967 h 3994287"/>
              <a:gd name="connsiteX59" fmla="*/ 4877475 w 7197090"/>
              <a:gd name="connsiteY59" fmla="*/ 1407973 h 3994287"/>
              <a:gd name="connsiteX60" fmla="*/ 4651375 w 7197090"/>
              <a:gd name="connsiteY60" fmla="*/ 1416337 h 3994287"/>
              <a:gd name="connsiteX61" fmla="*/ 4613910 w 7197090"/>
              <a:gd name="connsiteY61" fmla="*/ 1719795 h 3994287"/>
              <a:gd name="connsiteX62" fmla="*/ 4613910 w 7197090"/>
              <a:gd name="connsiteY62" fmla="*/ 3646457 h 3994287"/>
              <a:gd name="connsiteX63" fmla="*/ 4340860 w 7197090"/>
              <a:gd name="connsiteY63" fmla="*/ 3983007 h 3994287"/>
              <a:gd name="connsiteX64" fmla="*/ 3731260 w 7197090"/>
              <a:gd name="connsiteY64" fmla="*/ 3849657 h 3994287"/>
              <a:gd name="connsiteX65" fmla="*/ 3610610 w 7197090"/>
              <a:gd name="connsiteY65" fmla="*/ 3195607 h 3994287"/>
              <a:gd name="connsiteX66" fmla="*/ 3461385 w 7197090"/>
              <a:gd name="connsiteY66" fmla="*/ 2554257 h 3994287"/>
              <a:gd name="connsiteX67" fmla="*/ 2848610 w 7197090"/>
              <a:gd name="connsiteY67" fmla="*/ 3840132 h 3994287"/>
              <a:gd name="connsiteX68" fmla="*/ 3017308 w 7197090"/>
              <a:gd name="connsiteY68" fmla="*/ 2516579 h 3994287"/>
              <a:gd name="connsiteX69" fmla="*/ 3696970 w 7197090"/>
              <a:gd name="connsiteY69" fmla="*/ 1476615 h 3994287"/>
              <a:gd name="connsiteX70" fmla="*/ 3651171 w 7197090"/>
              <a:gd name="connsiteY70" fmla="*/ 1384588 h 3994287"/>
              <a:gd name="connsiteX71" fmla="*/ 3288030 w 7197090"/>
              <a:gd name="connsiteY71" fmla="*/ 1354107 h 3994287"/>
              <a:gd name="connsiteX72" fmla="*/ 1764030 w 7197090"/>
              <a:gd name="connsiteY72" fmla="*/ 1441737 h 3994287"/>
              <a:gd name="connsiteX73" fmla="*/ 998220 w 7197090"/>
              <a:gd name="connsiteY73" fmla="*/ 1129317 h 3994287"/>
              <a:gd name="connsiteX74" fmla="*/ 746760 w 7197090"/>
              <a:gd name="connsiteY74" fmla="*/ 694977 h 3994287"/>
              <a:gd name="connsiteX75" fmla="*/ 740301 w 7197090"/>
              <a:gd name="connsiteY75" fmla="*/ 412312 h 3994287"/>
              <a:gd name="connsiteX76" fmla="*/ 739967 w 7197090"/>
              <a:gd name="connsiteY76" fmla="*/ 409227 h 3994287"/>
              <a:gd name="connsiteX77" fmla="*/ 0 w 7197090"/>
              <a:gd name="connsiteY77" fmla="*/ 409227 h 3994287"/>
              <a:gd name="connsiteX78" fmla="*/ 7620 w 7197090"/>
              <a:gd name="connsiteY78" fmla="*/ 73947 h 3994287"/>
              <a:gd name="connsiteX79" fmla="*/ 941070 w 7197090"/>
              <a:gd name="connsiteY79" fmla="*/ 73947 h 3994287"/>
              <a:gd name="connsiteX80" fmla="*/ 960120 w 7197090"/>
              <a:gd name="connsiteY80" fmla="*/ 32037 h 3994287"/>
              <a:gd name="connsiteX81" fmla="*/ 983427 w 7197090"/>
              <a:gd name="connsiteY81" fmla="*/ 1140 h 3994287"/>
              <a:gd name="connsiteX0" fmla="*/ 983427 w 7197090"/>
              <a:gd name="connsiteY0" fmla="*/ 1140 h 4334856"/>
              <a:gd name="connsiteX1" fmla="*/ 998220 w 7197090"/>
              <a:gd name="connsiteY1" fmla="*/ 1557 h 4334856"/>
              <a:gd name="connsiteX2" fmla="*/ 1104900 w 7197090"/>
              <a:gd name="connsiteY2" fmla="*/ 81567 h 4334856"/>
              <a:gd name="connsiteX3" fmla="*/ 1184910 w 7197090"/>
              <a:gd name="connsiteY3" fmla="*/ 16797 h 4334856"/>
              <a:gd name="connsiteX4" fmla="*/ 1303020 w 7197090"/>
              <a:gd name="connsiteY4" fmla="*/ 77757 h 4334856"/>
              <a:gd name="connsiteX5" fmla="*/ 1371600 w 7197090"/>
              <a:gd name="connsiteY5" fmla="*/ 5367 h 4334856"/>
              <a:gd name="connsiteX6" fmla="*/ 1527810 w 7197090"/>
              <a:gd name="connsiteY6" fmla="*/ 73947 h 4334856"/>
              <a:gd name="connsiteX7" fmla="*/ 1588770 w 7197090"/>
              <a:gd name="connsiteY7" fmla="*/ 9177 h 4334856"/>
              <a:gd name="connsiteX8" fmla="*/ 1706880 w 7197090"/>
              <a:gd name="connsiteY8" fmla="*/ 81567 h 4334856"/>
              <a:gd name="connsiteX9" fmla="*/ 1783080 w 7197090"/>
              <a:gd name="connsiteY9" fmla="*/ 9177 h 4334856"/>
              <a:gd name="connsiteX10" fmla="*/ 1893570 w 7197090"/>
              <a:gd name="connsiteY10" fmla="*/ 73947 h 4334856"/>
              <a:gd name="connsiteX11" fmla="*/ 1962150 w 7197090"/>
              <a:gd name="connsiteY11" fmla="*/ 12987 h 4334856"/>
              <a:gd name="connsiteX12" fmla="*/ 2076450 w 7197090"/>
              <a:gd name="connsiteY12" fmla="*/ 81567 h 4334856"/>
              <a:gd name="connsiteX13" fmla="*/ 2167890 w 7197090"/>
              <a:gd name="connsiteY13" fmla="*/ 9177 h 4334856"/>
              <a:gd name="connsiteX14" fmla="*/ 2286000 w 7197090"/>
              <a:gd name="connsiteY14" fmla="*/ 77757 h 4334856"/>
              <a:gd name="connsiteX15" fmla="*/ 2369820 w 7197090"/>
              <a:gd name="connsiteY15" fmla="*/ 5367 h 4334856"/>
              <a:gd name="connsiteX16" fmla="*/ 2465070 w 7197090"/>
              <a:gd name="connsiteY16" fmla="*/ 85377 h 4334856"/>
              <a:gd name="connsiteX17" fmla="*/ 2564130 w 7197090"/>
              <a:gd name="connsiteY17" fmla="*/ 5367 h 4334856"/>
              <a:gd name="connsiteX18" fmla="*/ 2670810 w 7197090"/>
              <a:gd name="connsiteY18" fmla="*/ 85377 h 4334856"/>
              <a:gd name="connsiteX19" fmla="*/ 2750820 w 7197090"/>
              <a:gd name="connsiteY19" fmla="*/ 1557 h 4334856"/>
              <a:gd name="connsiteX20" fmla="*/ 2861310 w 7197090"/>
              <a:gd name="connsiteY20" fmla="*/ 81567 h 4334856"/>
              <a:gd name="connsiteX21" fmla="*/ 2967990 w 7197090"/>
              <a:gd name="connsiteY21" fmla="*/ 5367 h 4334856"/>
              <a:gd name="connsiteX22" fmla="*/ 3089910 w 7197090"/>
              <a:gd name="connsiteY22" fmla="*/ 73947 h 4334856"/>
              <a:gd name="connsiteX23" fmla="*/ 3181350 w 7197090"/>
              <a:gd name="connsiteY23" fmla="*/ 9177 h 4334856"/>
              <a:gd name="connsiteX24" fmla="*/ 3314700 w 7197090"/>
              <a:gd name="connsiteY24" fmla="*/ 81567 h 4334856"/>
              <a:gd name="connsiteX25" fmla="*/ 3417570 w 7197090"/>
              <a:gd name="connsiteY25" fmla="*/ 5367 h 4334856"/>
              <a:gd name="connsiteX26" fmla="*/ 3531870 w 7197090"/>
              <a:gd name="connsiteY26" fmla="*/ 77757 h 4334856"/>
              <a:gd name="connsiteX27" fmla="*/ 3646170 w 7197090"/>
              <a:gd name="connsiteY27" fmla="*/ 1557 h 4334856"/>
              <a:gd name="connsiteX28" fmla="*/ 3752850 w 7197090"/>
              <a:gd name="connsiteY28" fmla="*/ 70137 h 4334856"/>
              <a:gd name="connsiteX29" fmla="*/ 3863340 w 7197090"/>
              <a:gd name="connsiteY29" fmla="*/ 9177 h 4334856"/>
              <a:gd name="connsiteX30" fmla="*/ 3981450 w 7197090"/>
              <a:gd name="connsiteY30" fmla="*/ 70137 h 4334856"/>
              <a:gd name="connsiteX31" fmla="*/ 4088130 w 7197090"/>
              <a:gd name="connsiteY31" fmla="*/ 1557 h 4334856"/>
              <a:gd name="connsiteX32" fmla="*/ 4210050 w 7197090"/>
              <a:gd name="connsiteY32" fmla="*/ 73947 h 4334856"/>
              <a:gd name="connsiteX33" fmla="*/ 4301490 w 7197090"/>
              <a:gd name="connsiteY33" fmla="*/ 1557 h 4334856"/>
              <a:gd name="connsiteX34" fmla="*/ 4408170 w 7197090"/>
              <a:gd name="connsiteY34" fmla="*/ 81567 h 4334856"/>
              <a:gd name="connsiteX35" fmla="*/ 4511040 w 7197090"/>
              <a:gd name="connsiteY35" fmla="*/ 5367 h 4334856"/>
              <a:gd name="connsiteX36" fmla="*/ 4610100 w 7197090"/>
              <a:gd name="connsiteY36" fmla="*/ 70137 h 4334856"/>
              <a:gd name="connsiteX37" fmla="*/ 4724400 w 7197090"/>
              <a:gd name="connsiteY37" fmla="*/ 1557 h 4334856"/>
              <a:gd name="connsiteX38" fmla="*/ 4834890 w 7197090"/>
              <a:gd name="connsiteY38" fmla="*/ 81567 h 4334856"/>
              <a:gd name="connsiteX39" fmla="*/ 4953000 w 7197090"/>
              <a:gd name="connsiteY39" fmla="*/ 1557 h 4334856"/>
              <a:gd name="connsiteX40" fmla="*/ 5033010 w 7197090"/>
              <a:gd name="connsiteY40" fmla="*/ 66327 h 4334856"/>
              <a:gd name="connsiteX41" fmla="*/ 5132070 w 7197090"/>
              <a:gd name="connsiteY41" fmla="*/ 12987 h 4334856"/>
              <a:gd name="connsiteX42" fmla="*/ 5246370 w 7197090"/>
              <a:gd name="connsiteY42" fmla="*/ 81567 h 4334856"/>
              <a:gd name="connsiteX43" fmla="*/ 5345430 w 7197090"/>
              <a:gd name="connsiteY43" fmla="*/ 16797 h 4334856"/>
              <a:gd name="connsiteX44" fmla="*/ 5444490 w 7197090"/>
              <a:gd name="connsiteY44" fmla="*/ 62517 h 4334856"/>
              <a:gd name="connsiteX45" fmla="*/ 5558790 w 7197090"/>
              <a:gd name="connsiteY45" fmla="*/ 5367 h 4334856"/>
              <a:gd name="connsiteX46" fmla="*/ 5669280 w 7197090"/>
              <a:gd name="connsiteY46" fmla="*/ 70137 h 4334856"/>
              <a:gd name="connsiteX47" fmla="*/ 5764530 w 7197090"/>
              <a:gd name="connsiteY47" fmla="*/ 9177 h 4334856"/>
              <a:gd name="connsiteX48" fmla="*/ 5867400 w 7197090"/>
              <a:gd name="connsiteY48" fmla="*/ 81567 h 4334856"/>
              <a:gd name="connsiteX49" fmla="*/ 5989320 w 7197090"/>
              <a:gd name="connsiteY49" fmla="*/ 5367 h 4334856"/>
              <a:gd name="connsiteX50" fmla="*/ 6076950 w 7197090"/>
              <a:gd name="connsiteY50" fmla="*/ 73947 h 4334856"/>
              <a:gd name="connsiteX51" fmla="*/ 7197090 w 7197090"/>
              <a:gd name="connsiteY51" fmla="*/ 73947 h 4334856"/>
              <a:gd name="connsiteX52" fmla="*/ 7197090 w 7197090"/>
              <a:gd name="connsiteY52" fmla="*/ 409227 h 4334856"/>
              <a:gd name="connsiteX53" fmla="*/ 5798961 w 7197090"/>
              <a:gd name="connsiteY53" fmla="*/ 409227 h 4334856"/>
              <a:gd name="connsiteX54" fmla="*/ 5961717 w 7197090"/>
              <a:gd name="connsiteY54" fmla="*/ 412295 h 4334856"/>
              <a:gd name="connsiteX55" fmla="*/ 6156960 w 7197090"/>
              <a:gd name="connsiteY55" fmla="*/ 416847 h 4334856"/>
              <a:gd name="connsiteX56" fmla="*/ 6160770 w 7197090"/>
              <a:gd name="connsiteY56" fmla="*/ 805467 h 4334856"/>
              <a:gd name="connsiteX57" fmla="*/ 5745480 w 7197090"/>
              <a:gd name="connsiteY57" fmla="*/ 1201707 h 4334856"/>
              <a:gd name="connsiteX58" fmla="*/ 5109210 w 7197090"/>
              <a:gd name="connsiteY58" fmla="*/ 1376967 h 4334856"/>
              <a:gd name="connsiteX59" fmla="*/ 4877475 w 7197090"/>
              <a:gd name="connsiteY59" fmla="*/ 1407973 h 4334856"/>
              <a:gd name="connsiteX60" fmla="*/ 4651375 w 7197090"/>
              <a:gd name="connsiteY60" fmla="*/ 1416337 h 4334856"/>
              <a:gd name="connsiteX61" fmla="*/ 4613910 w 7197090"/>
              <a:gd name="connsiteY61" fmla="*/ 1719795 h 4334856"/>
              <a:gd name="connsiteX62" fmla="*/ 4613910 w 7197090"/>
              <a:gd name="connsiteY62" fmla="*/ 3646457 h 4334856"/>
              <a:gd name="connsiteX63" fmla="*/ 4340860 w 7197090"/>
              <a:gd name="connsiteY63" fmla="*/ 3983007 h 4334856"/>
              <a:gd name="connsiteX64" fmla="*/ 3731260 w 7197090"/>
              <a:gd name="connsiteY64" fmla="*/ 3849657 h 4334856"/>
              <a:gd name="connsiteX65" fmla="*/ 3610610 w 7197090"/>
              <a:gd name="connsiteY65" fmla="*/ 3195607 h 4334856"/>
              <a:gd name="connsiteX66" fmla="*/ 3461385 w 7197090"/>
              <a:gd name="connsiteY66" fmla="*/ 2554257 h 4334856"/>
              <a:gd name="connsiteX67" fmla="*/ 2848610 w 7197090"/>
              <a:gd name="connsiteY67" fmla="*/ 3840132 h 4334856"/>
              <a:gd name="connsiteX68" fmla="*/ 2131060 w 7197090"/>
              <a:gd name="connsiteY68" fmla="*/ 4284632 h 4334856"/>
              <a:gd name="connsiteX69" fmla="*/ 3017308 w 7197090"/>
              <a:gd name="connsiteY69" fmla="*/ 2516579 h 4334856"/>
              <a:gd name="connsiteX70" fmla="*/ 3696970 w 7197090"/>
              <a:gd name="connsiteY70" fmla="*/ 1476615 h 4334856"/>
              <a:gd name="connsiteX71" fmla="*/ 3651171 w 7197090"/>
              <a:gd name="connsiteY71" fmla="*/ 1384588 h 4334856"/>
              <a:gd name="connsiteX72" fmla="*/ 3288030 w 7197090"/>
              <a:gd name="connsiteY72" fmla="*/ 1354107 h 4334856"/>
              <a:gd name="connsiteX73" fmla="*/ 1764030 w 7197090"/>
              <a:gd name="connsiteY73" fmla="*/ 1441737 h 4334856"/>
              <a:gd name="connsiteX74" fmla="*/ 998220 w 7197090"/>
              <a:gd name="connsiteY74" fmla="*/ 1129317 h 4334856"/>
              <a:gd name="connsiteX75" fmla="*/ 746760 w 7197090"/>
              <a:gd name="connsiteY75" fmla="*/ 694977 h 4334856"/>
              <a:gd name="connsiteX76" fmla="*/ 740301 w 7197090"/>
              <a:gd name="connsiteY76" fmla="*/ 412312 h 4334856"/>
              <a:gd name="connsiteX77" fmla="*/ 739967 w 7197090"/>
              <a:gd name="connsiteY77" fmla="*/ 409227 h 4334856"/>
              <a:gd name="connsiteX78" fmla="*/ 0 w 7197090"/>
              <a:gd name="connsiteY78" fmla="*/ 409227 h 4334856"/>
              <a:gd name="connsiteX79" fmla="*/ 7620 w 7197090"/>
              <a:gd name="connsiteY79" fmla="*/ 73947 h 4334856"/>
              <a:gd name="connsiteX80" fmla="*/ 941070 w 7197090"/>
              <a:gd name="connsiteY80" fmla="*/ 73947 h 4334856"/>
              <a:gd name="connsiteX81" fmla="*/ 960120 w 7197090"/>
              <a:gd name="connsiteY81" fmla="*/ 32037 h 4334856"/>
              <a:gd name="connsiteX82" fmla="*/ 983427 w 7197090"/>
              <a:gd name="connsiteY82" fmla="*/ 1140 h 4334856"/>
              <a:gd name="connsiteX0" fmla="*/ 983427 w 7197090"/>
              <a:gd name="connsiteY0" fmla="*/ 1140 h 4806553"/>
              <a:gd name="connsiteX1" fmla="*/ 998220 w 7197090"/>
              <a:gd name="connsiteY1" fmla="*/ 1557 h 4806553"/>
              <a:gd name="connsiteX2" fmla="*/ 1104900 w 7197090"/>
              <a:gd name="connsiteY2" fmla="*/ 81567 h 4806553"/>
              <a:gd name="connsiteX3" fmla="*/ 1184910 w 7197090"/>
              <a:gd name="connsiteY3" fmla="*/ 16797 h 4806553"/>
              <a:gd name="connsiteX4" fmla="*/ 1303020 w 7197090"/>
              <a:gd name="connsiteY4" fmla="*/ 77757 h 4806553"/>
              <a:gd name="connsiteX5" fmla="*/ 1371600 w 7197090"/>
              <a:gd name="connsiteY5" fmla="*/ 5367 h 4806553"/>
              <a:gd name="connsiteX6" fmla="*/ 1527810 w 7197090"/>
              <a:gd name="connsiteY6" fmla="*/ 73947 h 4806553"/>
              <a:gd name="connsiteX7" fmla="*/ 1588770 w 7197090"/>
              <a:gd name="connsiteY7" fmla="*/ 9177 h 4806553"/>
              <a:gd name="connsiteX8" fmla="*/ 1706880 w 7197090"/>
              <a:gd name="connsiteY8" fmla="*/ 81567 h 4806553"/>
              <a:gd name="connsiteX9" fmla="*/ 1783080 w 7197090"/>
              <a:gd name="connsiteY9" fmla="*/ 9177 h 4806553"/>
              <a:gd name="connsiteX10" fmla="*/ 1893570 w 7197090"/>
              <a:gd name="connsiteY10" fmla="*/ 73947 h 4806553"/>
              <a:gd name="connsiteX11" fmla="*/ 1962150 w 7197090"/>
              <a:gd name="connsiteY11" fmla="*/ 12987 h 4806553"/>
              <a:gd name="connsiteX12" fmla="*/ 2076450 w 7197090"/>
              <a:gd name="connsiteY12" fmla="*/ 81567 h 4806553"/>
              <a:gd name="connsiteX13" fmla="*/ 2167890 w 7197090"/>
              <a:gd name="connsiteY13" fmla="*/ 9177 h 4806553"/>
              <a:gd name="connsiteX14" fmla="*/ 2286000 w 7197090"/>
              <a:gd name="connsiteY14" fmla="*/ 77757 h 4806553"/>
              <a:gd name="connsiteX15" fmla="*/ 2369820 w 7197090"/>
              <a:gd name="connsiteY15" fmla="*/ 5367 h 4806553"/>
              <a:gd name="connsiteX16" fmla="*/ 2465070 w 7197090"/>
              <a:gd name="connsiteY16" fmla="*/ 85377 h 4806553"/>
              <a:gd name="connsiteX17" fmla="*/ 2564130 w 7197090"/>
              <a:gd name="connsiteY17" fmla="*/ 5367 h 4806553"/>
              <a:gd name="connsiteX18" fmla="*/ 2670810 w 7197090"/>
              <a:gd name="connsiteY18" fmla="*/ 85377 h 4806553"/>
              <a:gd name="connsiteX19" fmla="*/ 2750820 w 7197090"/>
              <a:gd name="connsiteY19" fmla="*/ 1557 h 4806553"/>
              <a:gd name="connsiteX20" fmla="*/ 2861310 w 7197090"/>
              <a:gd name="connsiteY20" fmla="*/ 81567 h 4806553"/>
              <a:gd name="connsiteX21" fmla="*/ 2967990 w 7197090"/>
              <a:gd name="connsiteY21" fmla="*/ 5367 h 4806553"/>
              <a:gd name="connsiteX22" fmla="*/ 3089910 w 7197090"/>
              <a:gd name="connsiteY22" fmla="*/ 73947 h 4806553"/>
              <a:gd name="connsiteX23" fmla="*/ 3181350 w 7197090"/>
              <a:gd name="connsiteY23" fmla="*/ 9177 h 4806553"/>
              <a:gd name="connsiteX24" fmla="*/ 3314700 w 7197090"/>
              <a:gd name="connsiteY24" fmla="*/ 81567 h 4806553"/>
              <a:gd name="connsiteX25" fmla="*/ 3417570 w 7197090"/>
              <a:gd name="connsiteY25" fmla="*/ 5367 h 4806553"/>
              <a:gd name="connsiteX26" fmla="*/ 3531870 w 7197090"/>
              <a:gd name="connsiteY26" fmla="*/ 77757 h 4806553"/>
              <a:gd name="connsiteX27" fmla="*/ 3646170 w 7197090"/>
              <a:gd name="connsiteY27" fmla="*/ 1557 h 4806553"/>
              <a:gd name="connsiteX28" fmla="*/ 3752850 w 7197090"/>
              <a:gd name="connsiteY28" fmla="*/ 70137 h 4806553"/>
              <a:gd name="connsiteX29" fmla="*/ 3863340 w 7197090"/>
              <a:gd name="connsiteY29" fmla="*/ 9177 h 4806553"/>
              <a:gd name="connsiteX30" fmla="*/ 3981450 w 7197090"/>
              <a:gd name="connsiteY30" fmla="*/ 70137 h 4806553"/>
              <a:gd name="connsiteX31" fmla="*/ 4088130 w 7197090"/>
              <a:gd name="connsiteY31" fmla="*/ 1557 h 4806553"/>
              <a:gd name="connsiteX32" fmla="*/ 4210050 w 7197090"/>
              <a:gd name="connsiteY32" fmla="*/ 73947 h 4806553"/>
              <a:gd name="connsiteX33" fmla="*/ 4301490 w 7197090"/>
              <a:gd name="connsiteY33" fmla="*/ 1557 h 4806553"/>
              <a:gd name="connsiteX34" fmla="*/ 4408170 w 7197090"/>
              <a:gd name="connsiteY34" fmla="*/ 81567 h 4806553"/>
              <a:gd name="connsiteX35" fmla="*/ 4511040 w 7197090"/>
              <a:gd name="connsiteY35" fmla="*/ 5367 h 4806553"/>
              <a:gd name="connsiteX36" fmla="*/ 4610100 w 7197090"/>
              <a:gd name="connsiteY36" fmla="*/ 70137 h 4806553"/>
              <a:gd name="connsiteX37" fmla="*/ 4724400 w 7197090"/>
              <a:gd name="connsiteY37" fmla="*/ 1557 h 4806553"/>
              <a:gd name="connsiteX38" fmla="*/ 4834890 w 7197090"/>
              <a:gd name="connsiteY38" fmla="*/ 81567 h 4806553"/>
              <a:gd name="connsiteX39" fmla="*/ 4953000 w 7197090"/>
              <a:gd name="connsiteY39" fmla="*/ 1557 h 4806553"/>
              <a:gd name="connsiteX40" fmla="*/ 5033010 w 7197090"/>
              <a:gd name="connsiteY40" fmla="*/ 66327 h 4806553"/>
              <a:gd name="connsiteX41" fmla="*/ 5132070 w 7197090"/>
              <a:gd name="connsiteY41" fmla="*/ 12987 h 4806553"/>
              <a:gd name="connsiteX42" fmla="*/ 5246370 w 7197090"/>
              <a:gd name="connsiteY42" fmla="*/ 81567 h 4806553"/>
              <a:gd name="connsiteX43" fmla="*/ 5345430 w 7197090"/>
              <a:gd name="connsiteY43" fmla="*/ 16797 h 4806553"/>
              <a:gd name="connsiteX44" fmla="*/ 5444490 w 7197090"/>
              <a:gd name="connsiteY44" fmla="*/ 62517 h 4806553"/>
              <a:gd name="connsiteX45" fmla="*/ 5558790 w 7197090"/>
              <a:gd name="connsiteY45" fmla="*/ 5367 h 4806553"/>
              <a:gd name="connsiteX46" fmla="*/ 5669280 w 7197090"/>
              <a:gd name="connsiteY46" fmla="*/ 70137 h 4806553"/>
              <a:gd name="connsiteX47" fmla="*/ 5764530 w 7197090"/>
              <a:gd name="connsiteY47" fmla="*/ 9177 h 4806553"/>
              <a:gd name="connsiteX48" fmla="*/ 5867400 w 7197090"/>
              <a:gd name="connsiteY48" fmla="*/ 81567 h 4806553"/>
              <a:gd name="connsiteX49" fmla="*/ 5989320 w 7197090"/>
              <a:gd name="connsiteY49" fmla="*/ 5367 h 4806553"/>
              <a:gd name="connsiteX50" fmla="*/ 6076950 w 7197090"/>
              <a:gd name="connsiteY50" fmla="*/ 73947 h 4806553"/>
              <a:gd name="connsiteX51" fmla="*/ 7197090 w 7197090"/>
              <a:gd name="connsiteY51" fmla="*/ 73947 h 4806553"/>
              <a:gd name="connsiteX52" fmla="*/ 7197090 w 7197090"/>
              <a:gd name="connsiteY52" fmla="*/ 409227 h 4806553"/>
              <a:gd name="connsiteX53" fmla="*/ 5798961 w 7197090"/>
              <a:gd name="connsiteY53" fmla="*/ 409227 h 4806553"/>
              <a:gd name="connsiteX54" fmla="*/ 5961717 w 7197090"/>
              <a:gd name="connsiteY54" fmla="*/ 412295 h 4806553"/>
              <a:gd name="connsiteX55" fmla="*/ 6156960 w 7197090"/>
              <a:gd name="connsiteY55" fmla="*/ 416847 h 4806553"/>
              <a:gd name="connsiteX56" fmla="*/ 6160770 w 7197090"/>
              <a:gd name="connsiteY56" fmla="*/ 805467 h 4806553"/>
              <a:gd name="connsiteX57" fmla="*/ 5745480 w 7197090"/>
              <a:gd name="connsiteY57" fmla="*/ 1201707 h 4806553"/>
              <a:gd name="connsiteX58" fmla="*/ 5109210 w 7197090"/>
              <a:gd name="connsiteY58" fmla="*/ 1376967 h 4806553"/>
              <a:gd name="connsiteX59" fmla="*/ 4877475 w 7197090"/>
              <a:gd name="connsiteY59" fmla="*/ 1407973 h 4806553"/>
              <a:gd name="connsiteX60" fmla="*/ 4651375 w 7197090"/>
              <a:gd name="connsiteY60" fmla="*/ 1416337 h 4806553"/>
              <a:gd name="connsiteX61" fmla="*/ 4613910 w 7197090"/>
              <a:gd name="connsiteY61" fmla="*/ 1719795 h 4806553"/>
              <a:gd name="connsiteX62" fmla="*/ 4613910 w 7197090"/>
              <a:gd name="connsiteY62" fmla="*/ 3646457 h 4806553"/>
              <a:gd name="connsiteX63" fmla="*/ 4340860 w 7197090"/>
              <a:gd name="connsiteY63" fmla="*/ 3983007 h 4806553"/>
              <a:gd name="connsiteX64" fmla="*/ 3731260 w 7197090"/>
              <a:gd name="connsiteY64" fmla="*/ 3849657 h 4806553"/>
              <a:gd name="connsiteX65" fmla="*/ 3610610 w 7197090"/>
              <a:gd name="connsiteY65" fmla="*/ 3195607 h 4806553"/>
              <a:gd name="connsiteX66" fmla="*/ 3461385 w 7197090"/>
              <a:gd name="connsiteY66" fmla="*/ 2554257 h 4806553"/>
              <a:gd name="connsiteX67" fmla="*/ 2848610 w 7197090"/>
              <a:gd name="connsiteY67" fmla="*/ 3840132 h 4806553"/>
              <a:gd name="connsiteX68" fmla="*/ 2727960 w 7197090"/>
              <a:gd name="connsiteY68" fmla="*/ 4795806 h 4806553"/>
              <a:gd name="connsiteX69" fmla="*/ 2131060 w 7197090"/>
              <a:gd name="connsiteY69" fmla="*/ 4284632 h 4806553"/>
              <a:gd name="connsiteX70" fmla="*/ 3017308 w 7197090"/>
              <a:gd name="connsiteY70" fmla="*/ 2516579 h 4806553"/>
              <a:gd name="connsiteX71" fmla="*/ 3696970 w 7197090"/>
              <a:gd name="connsiteY71" fmla="*/ 1476615 h 4806553"/>
              <a:gd name="connsiteX72" fmla="*/ 3651171 w 7197090"/>
              <a:gd name="connsiteY72" fmla="*/ 1384588 h 4806553"/>
              <a:gd name="connsiteX73" fmla="*/ 3288030 w 7197090"/>
              <a:gd name="connsiteY73" fmla="*/ 1354107 h 4806553"/>
              <a:gd name="connsiteX74" fmla="*/ 1764030 w 7197090"/>
              <a:gd name="connsiteY74" fmla="*/ 1441737 h 4806553"/>
              <a:gd name="connsiteX75" fmla="*/ 998220 w 7197090"/>
              <a:gd name="connsiteY75" fmla="*/ 1129317 h 4806553"/>
              <a:gd name="connsiteX76" fmla="*/ 746760 w 7197090"/>
              <a:gd name="connsiteY76" fmla="*/ 694977 h 4806553"/>
              <a:gd name="connsiteX77" fmla="*/ 740301 w 7197090"/>
              <a:gd name="connsiteY77" fmla="*/ 412312 h 4806553"/>
              <a:gd name="connsiteX78" fmla="*/ 739967 w 7197090"/>
              <a:gd name="connsiteY78" fmla="*/ 409227 h 4806553"/>
              <a:gd name="connsiteX79" fmla="*/ 0 w 7197090"/>
              <a:gd name="connsiteY79" fmla="*/ 409227 h 4806553"/>
              <a:gd name="connsiteX80" fmla="*/ 7620 w 7197090"/>
              <a:gd name="connsiteY80" fmla="*/ 73947 h 4806553"/>
              <a:gd name="connsiteX81" fmla="*/ 941070 w 7197090"/>
              <a:gd name="connsiteY81" fmla="*/ 73947 h 4806553"/>
              <a:gd name="connsiteX82" fmla="*/ 960120 w 7197090"/>
              <a:gd name="connsiteY82" fmla="*/ 32037 h 4806553"/>
              <a:gd name="connsiteX83" fmla="*/ 983427 w 7197090"/>
              <a:gd name="connsiteY83" fmla="*/ 1140 h 4806553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40860 w 7197090"/>
              <a:gd name="connsiteY63" fmla="*/ 3983007 h 4805334"/>
              <a:gd name="connsiteX64" fmla="*/ 3731260 w 7197090"/>
              <a:gd name="connsiteY64" fmla="*/ 3849657 h 4805334"/>
              <a:gd name="connsiteX65" fmla="*/ 3610610 w 7197090"/>
              <a:gd name="connsiteY65" fmla="*/ 3195607 h 4805334"/>
              <a:gd name="connsiteX66" fmla="*/ 3461385 w 7197090"/>
              <a:gd name="connsiteY66" fmla="*/ 25542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3017308 w 7197090"/>
              <a:gd name="connsiteY71" fmla="*/ 2516579 h 4805334"/>
              <a:gd name="connsiteX72" fmla="*/ 3696970 w 7197090"/>
              <a:gd name="connsiteY72" fmla="*/ 1476615 h 4805334"/>
              <a:gd name="connsiteX73" fmla="*/ 3651171 w 7197090"/>
              <a:gd name="connsiteY73" fmla="*/ 1384588 h 4805334"/>
              <a:gd name="connsiteX74" fmla="*/ 3288030 w 7197090"/>
              <a:gd name="connsiteY74" fmla="*/ 1354107 h 4805334"/>
              <a:gd name="connsiteX75" fmla="*/ 1764030 w 7197090"/>
              <a:gd name="connsiteY75" fmla="*/ 1441737 h 4805334"/>
              <a:gd name="connsiteX76" fmla="*/ 998220 w 7197090"/>
              <a:gd name="connsiteY76" fmla="*/ 1129317 h 4805334"/>
              <a:gd name="connsiteX77" fmla="*/ 746760 w 7197090"/>
              <a:gd name="connsiteY77" fmla="*/ 694977 h 4805334"/>
              <a:gd name="connsiteX78" fmla="*/ 740301 w 7197090"/>
              <a:gd name="connsiteY78" fmla="*/ 412312 h 4805334"/>
              <a:gd name="connsiteX79" fmla="*/ 739967 w 7197090"/>
              <a:gd name="connsiteY79" fmla="*/ 409227 h 4805334"/>
              <a:gd name="connsiteX80" fmla="*/ 0 w 7197090"/>
              <a:gd name="connsiteY80" fmla="*/ 409227 h 4805334"/>
              <a:gd name="connsiteX81" fmla="*/ 7620 w 7197090"/>
              <a:gd name="connsiteY81" fmla="*/ 73947 h 4805334"/>
              <a:gd name="connsiteX82" fmla="*/ 941070 w 7197090"/>
              <a:gd name="connsiteY82" fmla="*/ 73947 h 4805334"/>
              <a:gd name="connsiteX83" fmla="*/ 960120 w 7197090"/>
              <a:gd name="connsiteY83" fmla="*/ 32037 h 4805334"/>
              <a:gd name="connsiteX84" fmla="*/ 983427 w 7197090"/>
              <a:gd name="connsiteY84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40860 w 7197090"/>
              <a:gd name="connsiteY63" fmla="*/ 3983007 h 4805334"/>
              <a:gd name="connsiteX64" fmla="*/ 3731260 w 7197090"/>
              <a:gd name="connsiteY64" fmla="*/ 3849657 h 4805334"/>
              <a:gd name="connsiteX65" fmla="*/ 3610610 w 7197090"/>
              <a:gd name="connsiteY65" fmla="*/ 3195607 h 4805334"/>
              <a:gd name="connsiteX66" fmla="*/ 3461385 w 7197090"/>
              <a:gd name="connsiteY66" fmla="*/ 25542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3017308 w 7197090"/>
              <a:gd name="connsiteY72" fmla="*/ 2516579 h 4805334"/>
              <a:gd name="connsiteX73" fmla="*/ 3696970 w 7197090"/>
              <a:gd name="connsiteY73" fmla="*/ 1476615 h 4805334"/>
              <a:gd name="connsiteX74" fmla="*/ 3651171 w 7197090"/>
              <a:gd name="connsiteY74" fmla="*/ 1384588 h 4805334"/>
              <a:gd name="connsiteX75" fmla="*/ 3288030 w 7197090"/>
              <a:gd name="connsiteY75" fmla="*/ 1354107 h 4805334"/>
              <a:gd name="connsiteX76" fmla="*/ 1764030 w 7197090"/>
              <a:gd name="connsiteY76" fmla="*/ 1441737 h 4805334"/>
              <a:gd name="connsiteX77" fmla="*/ 998220 w 7197090"/>
              <a:gd name="connsiteY77" fmla="*/ 1129317 h 4805334"/>
              <a:gd name="connsiteX78" fmla="*/ 746760 w 7197090"/>
              <a:gd name="connsiteY78" fmla="*/ 694977 h 4805334"/>
              <a:gd name="connsiteX79" fmla="*/ 740301 w 7197090"/>
              <a:gd name="connsiteY79" fmla="*/ 412312 h 4805334"/>
              <a:gd name="connsiteX80" fmla="*/ 739967 w 7197090"/>
              <a:gd name="connsiteY80" fmla="*/ 409227 h 4805334"/>
              <a:gd name="connsiteX81" fmla="*/ 0 w 7197090"/>
              <a:gd name="connsiteY81" fmla="*/ 409227 h 4805334"/>
              <a:gd name="connsiteX82" fmla="*/ 7620 w 7197090"/>
              <a:gd name="connsiteY82" fmla="*/ 73947 h 4805334"/>
              <a:gd name="connsiteX83" fmla="*/ 941070 w 7197090"/>
              <a:gd name="connsiteY83" fmla="*/ 73947 h 4805334"/>
              <a:gd name="connsiteX84" fmla="*/ 960120 w 7197090"/>
              <a:gd name="connsiteY84" fmla="*/ 32037 h 4805334"/>
              <a:gd name="connsiteX85" fmla="*/ 983427 w 7197090"/>
              <a:gd name="connsiteY85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40860 w 7197090"/>
              <a:gd name="connsiteY63" fmla="*/ 3983007 h 4805334"/>
              <a:gd name="connsiteX64" fmla="*/ 3731260 w 7197090"/>
              <a:gd name="connsiteY64" fmla="*/ 3849657 h 4805334"/>
              <a:gd name="connsiteX65" fmla="*/ 3610610 w 7197090"/>
              <a:gd name="connsiteY65" fmla="*/ 3195607 h 4805334"/>
              <a:gd name="connsiteX66" fmla="*/ 3461385 w 7197090"/>
              <a:gd name="connsiteY66" fmla="*/ 25542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972858 w 7197090"/>
              <a:gd name="connsiteY72" fmla="*/ 2002229 h 4805334"/>
              <a:gd name="connsiteX73" fmla="*/ 3696970 w 7197090"/>
              <a:gd name="connsiteY73" fmla="*/ 1476615 h 4805334"/>
              <a:gd name="connsiteX74" fmla="*/ 3651171 w 7197090"/>
              <a:gd name="connsiteY74" fmla="*/ 1384588 h 4805334"/>
              <a:gd name="connsiteX75" fmla="*/ 3288030 w 7197090"/>
              <a:gd name="connsiteY75" fmla="*/ 1354107 h 4805334"/>
              <a:gd name="connsiteX76" fmla="*/ 1764030 w 7197090"/>
              <a:gd name="connsiteY76" fmla="*/ 1441737 h 4805334"/>
              <a:gd name="connsiteX77" fmla="*/ 998220 w 7197090"/>
              <a:gd name="connsiteY77" fmla="*/ 1129317 h 4805334"/>
              <a:gd name="connsiteX78" fmla="*/ 746760 w 7197090"/>
              <a:gd name="connsiteY78" fmla="*/ 694977 h 4805334"/>
              <a:gd name="connsiteX79" fmla="*/ 740301 w 7197090"/>
              <a:gd name="connsiteY79" fmla="*/ 412312 h 4805334"/>
              <a:gd name="connsiteX80" fmla="*/ 739967 w 7197090"/>
              <a:gd name="connsiteY80" fmla="*/ 409227 h 4805334"/>
              <a:gd name="connsiteX81" fmla="*/ 0 w 7197090"/>
              <a:gd name="connsiteY81" fmla="*/ 409227 h 4805334"/>
              <a:gd name="connsiteX82" fmla="*/ 7620 w 7197090"/>
              <a:gd name="connsiteY82" fmla="*/ 73947 h 4805334"/>
              <a:gd name="connsiteX83" fmla="*/ 941070 w 7197090"/>
              <a:gd name="connsiteY83" fmla="*/ 73947 h 4805334"/>
              <a:gd name="connsiteX84" fmla="*/ 960120 w 7197090"/>
              <a:gd name="connsiteY84" fmla="*/ 32037 h 4805334"/>
              <a:gd name="connsiteX85" fmla="*/ 983427 w 7197090"/>
              <a:gd name="connsiteY85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40860 w 7197090"/>
              <a:gd name="connsiteY63" fmla="*/ 3983007 h 4805334"/>
              <a:gd name="connsiteX64" fmla="*/ 3731260 w 7197090"/>
              <a:gd name="connsiteY64" fmla="*/ 3849657 h 4805334"/>
              <a:gd name="connsiteX65" fmla="*/ 3610610 w 7197090"/>
              <a:gd name="connsiteY65" fmla="*/ 3195607 h 4805334"/>
              <a:gd name="connsiteX66" fmla="*/ 3461385 w 7197090"/>
              <a:gd name="connsiteY66" fmla="*/ 25542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972858 w 7197090"/>
              <a:gd name="connsiteY72" fmla="*/ 2002229 h 4805334"/>
              <a:gd name="connsiteX73" fmla="*/ 3915410 w 7197090"/>
              <a:gd name="connsiteY73" fmla="*/ 2452656 h 4805334"/>
              <a:gd name="connsiteX74" fmla="*/ 3696970 w 7197090"/>
              <a:gd name="connsiteY74" fmla="*/ 1476615 h 4805334"/>
              <a:gd name="connsiteX75" fmla="*/ 3651171 w 7197090"/>
              <a:gd name="connsiteY75" fmla="*/ 1384588 h 4805334"/>
              <a:gd name="connsiteX76" fmla="*/ 3288030 w 7197090"/>
              <a:gd name="connsiteY76" fmla="*/ 1354107 h 4805334"/>
              <a:gd name="connsiteX77" fmla="*/ 1764030 w 7197090"/>
              <a:gd name="connsiteY77" fmla="*/ 1441737 h 4805334"/>
              <a:gd name="connsiteX78" fmla="*/ 998220 w 7197090"/>
              <a:gd name="connsiteY78" fmla="*/ 1129317 h 4805334"/>
              <a:gd name="connsiteX79" fmla="*/ 746760 w 7197090"/>
              <a:gd name="connsiteY79" fmla="*/ 694977 h 4805334"/>
              <a:gd name="connsiteX80" fmla="*/ 740301 w 7197090"/>
              <a:gd name="connsiteY80" fmla="*/ 412312 h 4805334"/>
              <a:gd name="connsiteX81" fmla="*/ 739967 w 7197090"/>
              <a:gd name="connsiteY81" fmla="*/ 409227 h 4805334"/>
              <a:gd name="connsiteX82" fmla="*/ 0 w 7197090"/>
              <a:gd name="connsiteY82" fmla="*/ 409227 h 4805334"/>
              <a:gd name="connsiteX83" fmla="*/ 7620 w 7197090"/>
              <a:gd name="connsiteY83" fmla="*/ 73947 h 4805334"/>
              <a:gd name="connsiteX84" fmla="*/ 941070 w 7197090"/>
              <a:gd name="connsiteY84" fmla="*/ 73947 h 4805334"/>
              <a:gd name="connsiteX85" fmla="*/ 960120 w 7197090"/>
              <a:gd name="connsiteY85" fmla="*/ 32037 h 4805334"/>
              <a:gd name="connsiteX86" fmla="*/ 983427 w 7197090"/>
              <a:gd name="connsiteY86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40860 w 7197090"/>
              <a:gd name="connsiteY63" fmla="*/ 3983007 h 4805334"/>
              <a:gd name="connsiteX64" fmla="*/ 3731260 w 7197090"/>
              <a:gd name="connsiteY64" fmla="*/ 3849657 h 4805334"/>
              <a:gd name="connsiteX65" fmla="*/ 3610610 w 7197090"/>
              <a:gd name="connsiteY65" fmla="*/ 3195607 h 4805334"/>
              <a:gd name="connsiteX66" fmla="*/ 3461385 w 7197090"/>
              <a:gd name="connsiteY66" fmla="*/ 25542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972858 w 7197090"/>
              <a:gd name="connsiteY72" fmla="*/ 2002229 h 4805334"/>
              <a:gd name="connsiteX73" fmla="*/ 3445510 w 7197090"/>
              <a:gd name="connsiteY73" fmla="*/ 1728756 h 4805334"/>
              <a:gd name="connsiteX74" fmla="*/ 3915410 w 7197090"/>
              <a:gd name="connsiteY74" fmla="*/ 245265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40860 w 7197090"/>
              <a:gd name="connsiteY63" fmla="*/ 3983007 h 4805334"/>
              <a:gd name="connsiteX64" fmla="*/ 3731260 w 7197090"/>
              <a:gd name="connsiteY64" fmla="*/ 3849657 h 4805334"/>
              <a:gd name="connsiteX65" fmla="*/ 3610610 w 7197090"/>
              <a:gd name="connsiteY65" fmla="*/ 31956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972858 w 7197090"/>
              <a:gd name="connsiteY72" fmla="*/ 2002229 h 4805334"/>
              <a:gd name="connsiteX73" fmla="*/ 3445510 w 7197090"/>
              <a:gd name="connsiteY73" fmla="*/ 1728756 h 4805334"/>
              <a:gd name="connsiteX74" fmla="*/ 3915410 w 7197090"/>
              <a:gd name="connsiteY74" fmla="*/ 245265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40860 w 7197090"/>
              <a:gd name="connsiteY63" fmla="*/ 3983007 h 4805334"/>
              <a:gd name="connsiteX64" fmla="*/ 3731260 w 7197090"/>
              <a:gd name="connsiteY64" fmla="*/ 3849657 h 4805334"/>
              <a:gd name="connsiteX65" fmla="*/ 3610610 w 7197090"/>
              <a:gd name="connsiteY65" fmla="*/ 31956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445510 w 7197090"/>
              <a:gd name="connsiteY73" fmla="*/ 1728756 h 4805334"/>
              <a:gd name="connsiteX74" fmla="*/ 3915410 w 7197090"/>
              <a:gd name="connsiteY74" fmla="*/ 245265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53560 w 7197090"/>
              <a:gd name="connsiteY63" fmla="*/ 3551207 h 4805334"/>
              <a:gd name="connsiteX64" fmla="*/ 3731260 w 7197090"/>
              <a:gd name="connsiteY64" fmla="*/ 3849657 h 4805334"/>
              <a:gd name="connsiteX65" fmla="*/ 3610610 w 7197090"/>
              <a:gd name="connsiteY65" fmla="*/ 31956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445510 w 7197090"/>
              <a:gd name="connsiteY73" fmla="*/ 1728756 h 4805334"/>
              <a:gd name="connsiteX74" fmla="*/ 3915410 w 7197090"/>
              <a:gd name="connsiteY74" fmla="*/ 245265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53560 w 7197090"/>
              <a:gd name="connsiteY63" fmla="*/ 3551207 h 4805334"/>
              <a:gd name="connsiteX64" fmla="*/ 3782060 w 7197090"/>
              <a:gd name="connsiteY64" fmla="*/ 3297207 h 4805334"/>
              <a:gd name="connsiteX65" fmla="*/ 3610610 w 7197090"/>
              <a:gd name="connsiteY65" fmla="*/ 31956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445510 w 7197090"/>
              <a:gd name="connsiteY73" fmla="*/ 1728756 h 4805334"/>
              <a:gd name="connsiteX74" fmla="*/ 3915410 w 7197090"/>
              <a:gd name="connsiteY74" fmla="*/ 245265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53560 w 7197090"/>
              <a:gd name="connsiteY63" fmla="*/ 3551207 h 4805334"/>
              <a:gd name="connsiteX64" fmla="*/ 3782060 w 7197090"/>
              <a:gd name="connsiteY64" fmla="*/ 3297207 h 4805334"/>
              <a:gd name="connsiteX65" fmla="*/ 3610610 w 7197090"/>
              <a:gd name="connsiteY65" fmla="*/ 31956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915410 w 7197090"/>
              <a:gd name="connsiteY74" fmla="*/ 245265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13910 w 7197090"/>
              <a:gd name="connsiteY62" fmla="*/ 3646457 h 4805334"/>
              <a:gd name="connsiteX63" fmla="*/ 4353560 w 7197090"/>
              <a:gd name="connsiteY63" fmla="*/ 3551207 h 4805334"/>
              <a:gd name="connsiteX64" fmla="*/ 3782060 w 7197090"/>
              <a:gd name="connsiteY64" fmla="*/ 3297207 h 4805334"/>
              <a:gd name="connsiteX65" fmla="*/ 3610610 w 7197090"/>
              <a:gd name="connsiteY65" fmla="*/ 31956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702810 w 7197090"/>
              <a:gd name="connsiteY62" fmla="*/ 2300257 h 4805334"/>
              <a:gd name="connsiteX63" fmla="*/ 4353560 w 7197090"/>
              <a:gd name="connsiteY63" fmla="*/ 3551207 h 4805334"/>
              <a:gd name="connsiteX64" fmla="*/ 3782060 w 7197090"/>
              <a:gd name="connsiteY64" fmla="*/ 3297207 h 4805334"/>
              <a:gd name="connsiteX65" fmla="*/ 3610610 w 7197090"/>
              <a:gd name="connsiteY65" fmla="*/ 31956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702810 w 7197090"/>
              <a:gd name="connsiteY62" fmla="*/ 2300257 h 4805334"/>
              <a:gd name="connsiteX63" fmla="*/ 4353560 w 7197090"/>
              <a:gd name="connsiteY63" fmla="*/ 2744757 h 4805334"/>
              <a:gd name="connsiteX64" fmla="*/ 3782060 w 7197090"/>
              <a:gd name="connsiteY64" fmla="*/ 3297207 h 4805334"/>
              <a:gd name="connsiteX65" fmla="*/ 3610610 w 7197090"/>
              <a:gd name="connsiteY65" fmla="*/ 31956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702810 w 7197090"/>
              <a:gd name="connsiteY62" fmla="*/ 2300257 h 4805334"/>
              <a:gd name="connsiteX63" fmla="*/ 4353560 w 7197090"/>
              <a:gd name="connsiteY63" fmla="*/ 2744757 h 4805334"/>
              <a:gd name="connsiteX64" fmla="*/ 3782060 w 7197090"/>
              <a:gd name="connsiteY64" fmla="*/ 3297207 h 4805334"/>
              <a:gd name="connsiteX65" fmla="*/ 3559810 w 7197090"/>
              <a:gd name="connsiteY65" fmla="*/ 27257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702810 w 7197090"/>
              <a:gd name="connsiteY62" fmla="*/ 2300257 h 4805334"/>
              <a:gd name="connsiteX63" fmla="*/ 4353560 w 7197090"/>
              <a:gd name="connsiteY63" fmla="*/ 2744757 h 4805334"/>
              <a:gd name="connsiteX64" fmla="*/ 3858260 w 7197090"/>
              <a:gd name="connsiteY64" fmla="*/ 2681257 h 4805334"/>
              <a:gd name="connsiteX65" fmla="*/ 3559810 w 7197090"/>
              <a:gd name="connsiteY65" fmla="*/ 27257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52010 w 7197090"/>
              <a:gd name="connsiteY62" fmla="*/ 2322482 h 4805334"/>
              <a:gd name="connsiteX63" fmla="*/ 4353560 w 7197090"/>
              <a:gd name="connsiteY63" fmla="*/ 2744757 h 4805334"/>
              <a:gd name="connsiteX64" fmla="*/ 3858260 w 7197090"/>
              <a:gd name="connsiteY64" fmla="*/ 2681257 h 4805334"/>
              <a:gd name="connsiteX65" fmla="*/ 3559810 w 7197090"/>
              <a:gd name="connsiteY65" fmla="*/ 27257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52010 w 7197090"/>
              <a:gd name="connsiteY62" fmla="*/ 2322482 h 4805334"/>
              <a:gd name="connsiteX63" fmla="*/ 4353560 w 7197090"/>
              <a:gd name="connsiteY63" fmla="*/ 2744757 h 4805334"/>
              <a:gd name="connsiteX64" fmla="*/ 3858260 w 7197090"/>
              <a:gd name="connsiteY64" fmla="*/ 2681257 h 4805334"/>
              <a:gd name="connsiteX65" fmla="*/ 3559810 w 7197090"/>
              <a:gd name="connsiteY65" fmla="*/ 27257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858260 w 7197090"/>
              <a:gd name="connsiteY64" fmla="*/ 2681257 h 4805334"/>
              <a:gd name="connsiteX65" fmla="*/ 3559810 w 7197090"/>
              <a:gd name="connsiteY65" fmla="*/ 27257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559810 w 7197090"/>
              <a:gd name="connsiteY65" fmla="*/ 2725707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58210 w 7197090"/>
              <a:gd name="connsiteY65" fmla="*/ 2430432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58210 w 7197090"/>
              <a:gd name="connsiteY65" fmla="*/ 2430432 h 4805334"/>
              <a:gd name="connsiteX66" fmla="*/ 3112135 w 7197090"/>
              <a:gd name="connsiteY66" fmla="*/ 25923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58210 w 7197090"/>
              <a:gd name="connsiteY65" fmla="*/ 2430432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58210 w 7197090"/>
              <a:gd name="connsiteY65" fmla="*/ 2430432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58210 w 7197090"/>
              <a:gd name="connsiteY65" fmla="*/ 2430432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58210 w 7197090"/>
              <a:gd name="connsiteY65" fmla="*/ 2430432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58210 w 7197090"/>
              <a:gd name="connsiteY65" fmla="*/ 2430432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353560 w 7197090"/>
              <a:gd name="connsiteY63" fmla="*/ 274475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239260 w 7197090"/>
              <a:gd name="connsiteY63" fmla="*/ 280190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239260 w 7197090"/>
              <a:gd name="connsiteY63" fmla="*/ 280190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51375 w 7197090"/>
              <a:gd name="connsiteY60" fmla="*/ 14163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239260 w 7197090"/>
              <a:gd name="connsiteY63" fmla="*/ 280190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32325 w 7197090"/>
              <a:gd name="connsiteY60" fmla="*/ 146078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239260 w 7197090"/>
              <a:gd name="connsiteY63" fmla="*/ 280190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32325 w 7197090"/>
              <a:gd name="connsiteY60" fmla="*/ 146078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239260 w 7197090"/>
              <a:gd name="connsiteY63" fmla="*/ 280190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48200 w 7197090"/>
              <a:gd name="connsiteY60" fmla="*/ 14544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239260 w 7197090"/>
              <a:gd name="connsiteY63" fmla="*/ 280190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48200 w 7197090"/>
              <a:gd name="connsiteY60" fmla="*/ 14544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239260 w 7197090"/>
              <a:gd name="connsiteY63" fmla="*/ 280190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48200 w 7197090"/>
              <a:gd name="connsiteY60" fmla="*/ 14544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239260 w 7197090"/>
              <a:gd name="connsiteY63" fmla="*/ 280190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2848610 w 7197090"/>
              <a:gd name="connsiteY67" fmla="*/ 3840132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05334"/>
              <a:gd name="connsiteX1" fmla="*/ 998220 w 7197090"/>
              <a:gd name="connsiteY1" fmla="*/ 1557 h 4805334"/>
              <a:gd name="connsiteX2" fmla="*/ 1104900 w 7197090"/>
              <a:gd name="connsiteY2" fmla="*/ 81567 h 4805334"/>
              <a:gd name="connsiteX3" fmla="*/ 1184910 w 7197090"/>
              <a:gd name="connsiteY3" fmla="*/ 16797 h 4805334"/>
              <a:gd name="connsiteX4" fmla="*/ 1303020 w 7197090"/>
              <a:gd name="connsiteY4" fmla="*/ 77757 h 4805334"/>
              <a:gd name="connsiteX5" fmla="*/ 1371600 w 7197090"/>
              <a:gd name="connsiteY5" fmla="*/ 5367 h 4805334"/>
              <a:gd name="connsiteX6" fmla="*/ 1527810 w 7197090"/>
              <a:gd name="connsiteY6" fmla="*/ 73947 h 4805334"/>
              <a:gd name="connsiteX7" fmla="*/ 1588770 w 7197090"/>
              <a:gd name="connsiteY7" fmla="*/ 9177 h 4805334"/>
              <a:gd name="connsiteX8" fmla="*/ 1706880 w 7197090"/>
              <a:gd name="connsiteY8" fmla="*/ 81567 h 4805334"/>
              <a:gd name="connsiteX9" fmla="*/ 1783080 w 7197090"/>
              <a:gd name="connsiteY9" fmla="*/ 9177 h 4805334"/>
              <a:gd name="connsiteX10" fmla="*/ 1893570 w 7197090"/>
              <a:gd name="connsiteY10" fmla="*/ 73947 h 4805334"/>
              <a:gd name="connsiteX11" fmla="*/ 1962150 w 7197090"/>
              <a:gd name="connsiteY11" fmla="*/ 12987 h 4805334"/>
              <a:gd name="connsiteX12" fmla="*/ 2076450 w 7197090"/>
              <a:gd name="connsiteY12" fmla="*/ 81567 h 4805334"/>
              <a:gd name="connsiteX13" fmla="*/ 2167890 w 7197090"/>
              <a:gd name="connsiteY13" fmla="*/ 9177 h 4805334"/>
              <a:gd name="connsiteX14" fmla="*/ 2286000 w 7197090"/>
              <a:gd name="connsiteY14" fmla="*/ 77757 h 4805334"/>
              <a:gd name="connsiteX15" fmla="*/ 2369820 w 7197090"/>
              <a:gd name="connsiteY15" fmla="*/ 5367 h 4805334"/>
              <a:gd name="connsiteX16" fmla="*/ 2465070 w 7197090"/>
              <a:gd name="connsiteY16" fmla="*/ 85377 h 4805334"/>
              <a:gd name="connsiteX17" fmla="*/ 2564130 w 7197090"/>
              <a:gd name="connsiteY17" fmla="*/ 5367 h 4805334"/>
              <a:gd name="connsiteX18" fmla="*/ 2670810 w 7197090"/>
              <a:gd name="connsiteY18" fmla="*/ 85377 h 4805334"/>
              <a:gd name="connsiteX19" fmla="*/ 2750820 w 7197090"/>
              <a:gd name="connsiteY19" fmla="*/ 1557 h 4805334"/>
              <a:gd name="connsiteX20" fmla="*/ 2861310 w 7197090"/>
              <a:gd name="connsiteY20" fmla="*/ 81567 h 4805334"/>
              <a:gd name="connsiteX21" fmla="*/ 2967990 w 7197090"/>
              <a:gd name="connsiteY21" fmla="*/ 5367 h 4805334"/>
              <a:gd name="connsiteX22" fmla="*/ 3089910 w 7197090"/>
              <a:gd name="connsiteY22" fmla="*/ 73947 h 4805334"/>
              <a:gd name="connsiteX23" fmla="*/ 3181350 w 7197090"/>
              <a:gd name="connsiteY23" fmla="*/ 9177 h 4805334"/>
              <a:gd name="connsiteX24" fmla="*/ 3314700 w 7197090"/>
              <a:gd name="connsiteY24" fmla="*/ 81567 h 4805334"/>
              <a:gd name="connsiteX25" fmla="*/ 3417570 w 7197090"/>
              <a:gd name="connsiteY25" fmla="*/ 5367 h 4805334"/>
              <a:gd name="connsiteX26" fmla="*/ 3531870 w 7197090"/>
              <a:gd name="connsiteY26" fmla="*/ 77757 h 4805334"/>
              <a:gd name="connsiteX27" fmla="*/ 3646170 w 7197090"/>
              <a:gd name="connsiteY27" fmla="*/ 1557 h 4805334"/>
              <a:gd name="connsiteX28" fmla="*/ 3752850 w 7197090"/>
              <a:gd name="connsiteY28" fmla="*/ 70137 h 4805334"/>
              <a:gd name="connsiteX29" fmla="*/ 3863340 w 7197090"/>
              <a:gd name="connsiteY29" fmla="*/ 9177 h 4805334"/>
              <a:gd name="connsiteX30" fmla="*/ 3981450 w 7197090"/>
              <a:gd name="connsiteY30" fmla="*/ 70137 h 4805334"/>
              <a:gd name="connsiteX31" fmla="*/ 4088130 w 7197090"/>
              <a:gd name="connsiteY31" fmla="*/ 1557 h 4805334"/>
              <a:gd name="connsiteX32" fmla="*/ 4210050 w 7197090"/>
              <a:gd name="connsiteY32" fmla="*/ 73947 h 4805334"/>
              <a:gd name="connsiteX33" fmla="*/ 4301490 w 7197090"/>
              <a:gd name="connsiteY33" fmla="*/ 1557 h 4805334"/>
              <a:gd name="connsiteX34" fmla="*/ 4408170 w 7197090"/>
              <a:gd name="connsiteY34" fmla="*/ 81567 h 4805334"/>
              <a:gd name="connsiteX35" fmla="*/ 4511040 w 7197090"/>
              <a:gd name="connsiteY35" fmla="*/ 5367 h 4805334"/>
              <a:gd name="connsiteX36" fmla="*/ 4610100 w 7197090"/>
              <a:gd name="connsiteY36" fmla="*/ 70137 h 4805334"/>
              <a:gd name="connsiteX37" fmla="*/ 4724400 w 7197090"/>
              <a:gd name="connsiteY37" fmla="*/ 1557 h 4805334"/>
              <a:gd name="connsiteX38" fmla="*/ 4834890 w 7197090"/>
              <a:gd name="connsiteY38" fmla="*/ 81567 h 4805334"/>
              <a:gd name="connsiteX39" fmla="*/ 4953000 w 7197090"/>
              <a:gd name="connsiteY39" fmla="*/ 1557 h 4805334"/>
              <a:gd name="connsiteX40" fmla="*/ 5033010 w 7197090"/>
              <a:gd name="connsiteY40" fmla="*/ 66327 h 4805334"/>
              <a:gd name="connsiteX41" fmla="*/ 5132070 w 7197090"/>
              <a:gd name="connsiteY41" fmla="*/ 12987 h 4805334"/>
              <a:gd name="connsiteX42" fmla="*/ 5246370 w 7197090"/>
              <a:gd name="connsiteY42" fmla="*/ 81567 h 4805334"/>
              <a:gd name="connsiteX43" fmla="*/ 5345430 w 7197090"/>
              <a:gd name="connsiteY43" fmla="*/ 16797 h 4805334"/>
              <a:gd name="connsiteX44" fmla="*/ 5444490 w 7197090"/>
              <a:gd name="connsiteY44" fmla="*/ 62517 h 4805334"/>
              <a:gd name="connsiteX45" fmla="*/ 5558790 w 7197090"/>
              <a:gd name="connsiteY45" fmla="*/ 5367 h 4805334"/>
              <a:gd name="connsiteX46" fmla="*/ 5669280 w 7197090"/>
              <a:gd name="connsiteY46" fmla="*/ 70137 h 4805334"/>
              <a:gd name="connsiteX47" fmla="*/ 5764530 w 7197090"/>
              <a:gd name="connsiteY47" fmla="*/ 9177 h 4805334"/>
              <a:gd name="connsiteX48" fmla="*/ 5867400 w 7197090"/>
              <a:gd name="connsiteY48" fmla="*/ 81567 h 4805334"/>
              <a:gd name="connsiteX49" fmla="*/ 5989320 w 7197090"/>
              <a:gd name="connsiteY49" fmla="*/ 5367 h 4805334"/>
              <a:gd name="connsiteX50" fmla="*/ 6076950 w 7197090"/>
              <a:gd name="connsiteY50" fmla="*/ 73947 h 4805334"/>
              <a:gd name="connsiteX51" fmla="*/ 7197090 w 7197090"/>
              <a:gd name="connsiteY51" fmla="*/ 73947 h 4805334"/>
              <a:gd name="connsiteX52" fmla="*/ 7197090 w 7197090"/>
              <a:gd name="connsiteY52" fmla="*/ 409227 h 4805334"/>
              <a:gd name="connsiteX53" fmla="*/ 5798961 w 7197090"/>
              <a:gd name="connsiteY53" fmla="*/ 409227 h 4805334"/>
              <a:gd name="connsiteX54" fmla="*/ 5961717 w 7197090"/>
              <a:gd name="connsiteY54" fmla="*/ 412295 h 4805334"/>
              <a:gd name="connsiteX55" fmla="*/ 6156960 w 7197090"/>
              <a:gd name="connsiteY55" fmla="*/ 416847 h 4805334"/>
              <a:gd name="connsiteX56" fmla="*/ 6160770 w 7197090"/>
              <a:gd name="connsiteY56" fmla="*/ 805467 h 4805334"/>
              <a:gd name="connsiteX57" fmla="*/ 5745480 w 7197090"/>
              <a:gd name="connsiteY57" fmla="*/ 1201707 h 4805334"/>
              <a:gd name="connsiteX58" fmla="*/ 5109210 w 7197090"/>
              <a:gd name="connsiteY58" fmla="*/ 1376967 h 4805334"/>
              <a:gd name="connsiteX59" fmla="*/ 4877475 w 7197090"/>
              <a:gd name="connsiteY59" fmla="*/ 1407973 h 4805334"/>
              <a:gd name="connsiteX60" fmla="*/ 4648200 w 7197090"/>
              <a:gd name="connsiteY60" fmla="*/ 1454437 h 4805334"/>
              <a:gd name="connsiteX61" fmla="*/ 4613910 w 7197090"/>
              <a:gd name="connsiteY61" fmla="*/ 1719795 h 4805334"/>
              <a:gd name="connsiteX62" fmla="*/ 4620260 w 7197090"/>
              <a:gd name="connsiteY62" fmla="*/ 2328832 h 4805334"/>
              <a:gd name="connsiteX63" fmla="*/ 4239260 w 7197090"/>
              <a:gd name="connsiteY63" fmla="*/ 2801907 h 4805334"/>
              <a:gd name="connsiteX64" fmla="*/ 3724910 w 7197090"/>
              <a:gd name="connsiteY64" fmla="*/ 2639982 h 4805334"/>
              <a:gd name="connsiteX65" fmla="*/ 3413760 w 7197090"/>
              <a:gd name="connsiteY65" fmla="*/ 2401857 h 4805334"/>
              <a:gd name="connsiteX66" fmla="*/ 3102610 w 7197090"/>
              <a:gd name="connsiteY66" fmla="*/ 2782857 h 4805334"/>
              <a:gd name="connsiteX67" fmla="*/ 3001010 w 7197090"/>
              <a:gd name="connsiteY67" fmla="*/ 4656107 h 4805334"/>
              <a:gd name="connsiteX68" fmla="*/ 2727960 w 7197090"/>
              <a:gd name="connsiteY68" fmla="*/ 4795806 h 4805334"/>
              <a:gd name="connsiteX69" fmla="*/ 2131060 w 7197090"/>
              <a:gd name="connsiteY69" fmla="*/ 4284632 h 4805334"/>
              <a:gd name="connsiteX70" fmla="*/ 1985010 w 7197090"/>
              <a:gd name="connsiteY70" fmla="*/ 3252756 h 4805334"/>
              <a:gd name="connsiteX71" fmla="*/ 2131060 w 7197090"/>
              <a:gd name="connsiteY71" fmla="*/ 2160556 h 4805334"/>
              <a:gd name="connsiteX72" fmla="*/ 2877608 w 7197090"/>
              <a:gd name="connsiteY72" fmla="*/ 1779979 h 4805334"/>
              <a:gd name="connsiteX73" fmla="*/ 3362960 w 7197090"/>
              <a:gd name="connsiteY73" fmla="*/ 2141506 h 4805334"/>
              <a:gd name="connsiteX74" fmla="*/ 3737610 w 7197090"/>
              <a:gd name="connsiteY74" fmla="*/ 2078006 h 4805334"/>
              <a:gd name="connsiteX75" fmla="*/ 3696970 w 7197090"/>
              <a:gd name="connsiteY75" fmla="*/ 1476615 h 4805334"/>
              <a:gd name="connsiteX76" fmla="*/ 3651171 w 7197090"/>
              <a:gd name="connsiteY76" fmla="*/ 1384588 h 4805334"/>
              <a:gd name="connsiteX77" fmla="*/ 3288030 w 7197090"/>
              <a:gd name="connsiteY77" fmla="*/ 1354107 h 4805334"/>
              <a:gd name="connsiteX78" fmla="*/ 1764030 w 7197090"/>
              <a:gd name="connsiteY78" fmla="*/ 1441737 h 4805334"/>
              <a:gd name="connsiteX79" fmla="*/ 998220 w 7197090"/>
              <a:gd name="connsiteY79" fmla="*/ 1129317 h 4805334"/>
              <a:gd name="connsiteX80" fmla="*/ 746760 w 7197090"/>
              <a:gd name="connsiteY80" fmla="*/ 694977 h 4805334"/>
              <a:gd name="connsiteX81" fmla="*/ 740301 w 7197090"/>
              <a:gd name="connsiteY81" fmla="*/ 412312 h 4805334"/>
              <a:gd name="connsiteX82" fmla="*/ 739967 w 7197090"/>
              <a:gd name="connsiteY82" fmla="*/ 409227 h 4805334"/>
              <a:gd name="connsiteX83" fmla="*/ 0 w 7197090"/>
              <a:gd name="connsiteY83" fmla="*/ 409227 h 4805334"/>
              <a:gd name="connsiteX84" fmla="*/ 7620 w 7197090"/>
              <a:gd name="connsiteY84" fmla="*/ 73947 h 4805334"/>
              <a:gd name="connsiteX85" fmla="*/ 941070 w 7197090"/>
              <a:gd name="connsiteY85" fmla="*/ 73947 h 4805334"/>
              <a:gd name="connsiteX86" fmla="*/ 960120 w 7197090"/>
              <a:gd name="connsiteY86" fmla="*/ 32037 h 4805334"/>
              <a:gd name="connsiteX87" fmla="*/ 983427 w 7197090"/>
              <a:gd name="connsiteY87" fmla="*/ 1140 h 4805334"/>
              <a:gd name="connsiteX0" fmla="*/ 983427 w 7197090"/>
              <a:gd name="connsiteY0" fmla="*/ 1140 h 4833915"/>
              <a:gd name="connsiteX1" fmla="*/ 998220 w 7197090"/>
              <a:gd name="connsiteY1" fmla="*/ 1557 h 4833915"/>
              <a:gd name="connsiteX2" fmla="*/ 1104900 w 7197090"/>
              <a:gd name="connsiteY2" fmla="*/ 81567 h 4833915"/>
              <a:gd name="connsiteX3" fmla="*/ 1184910 w 7197090"/>
              <a:gd name="connsiteY3" fmla="*/ 16797 h 4833915"/>
              <a:gd name="connsiteX4" fmla="*/ 1303020 w 7197090"/>
              <a:gd name="connsiteY4" fmla="*/ 77757 h 4833915"/>
              <a:gd name="connsiteX5" fmla="*/ 1371600 w 7197090"/>
              <a:gd name="connsiteY5" fmla="*/ 5367 h 4833915"/>
              <a:gd name="connsiteX6" fmla="*/ 1527810 w 7197090"/>
              <a:gd name="connsiteY6" fmla="*/ 73947 h 4833915"/>
              <a:gd name="connsiteX7" fmla="*/ 1588770 w 7197090"/>
              <a:gd name="connsiteY7" fmla="*/ 9177 h 4833915"/>
              <a:gd name="connsiteX8" fmla="*/ 1706880 w 7197090"/>
              <a:gd name="connsiteY8" fmla="*/ 81567 h 4833915"/>
              <a:gd name="connsiteX9" fmla="*/ 1783080 w 7197090"/>
              <a:gd name="connsiteY9" fmla="*/ 9177 h 4833915"/>
              <a:gd name="connsiteX10" fmla="*/ 1893570 w 7197090"/>
              <a:gd name="connsiteY10" fmla="*/ 73947 h 4833915"/>
              <a:gd name="connsiteX11" fmla="*/ 1962150 w 7197090"/>
              <a:gd name="connsiteY11" fmla="*/ 12987 h 4833915"/>
              <a:gd name="connsiteX12" fmla="*/ 2076450 w 7197090"/>
              <a:gd name="connsiteY12" fmla="*/ 81567 h 4833915"/>
              <a:gd name="connsiteX13" fmla="*/ 2167890 w 7197090"/>
              <a:gd name="connsiteY13" fmla="*/ 9177 h 4833915"/>
              <a:gd name="connsiteX14" fmla="*/ 2286000 w 7197090"/>
              <a:gd name="connsiteY14" fmla="*/ 77757 h 4833915"/>
              <a:gd name="connsiteX15" fmla="*/ 2369820 w 7197090"/>
              <a:gd name="connsiteY15" fmla="*/ 5367 h 4833915"/>
              <a:gd name="connsiteX16" fmla="*/ 2465070 w 7197090"/>
              <a:gd name="connsiteY16" fmla="*/ 85377 h 4833915"/>
              <a:gd name="connsiteX17" fmla="*/ 2564130 w 7197090"/>
              <a:gd name="connsiteY17" fmla="*/ 5367 h 4833915"/>
              <a:gd name="connsiteX18" fmla="*/ 2670810 w 7197090"/>
              <a:gd name="connsiteY18" fmla="*/ 85377 h 4833915"/>
              <a:gd name="connsiteX19" fmla="*/ 2750820 w 7197090"/>
              <a:gd name="connsiteY19" fmla="*/ 1557 h 4833915"/>
              <a:gd name="connsiteX20" fmla="*/ 2861310 w 7197090"/>
              <a:gd name="connsiteY20" fmla="*/ 81567 h 4833915"/>
              <a:gd name="connsiteX21" fmla="*/ 2967990 w 7197090"/>
              <a:gd name="connsiteY21" fmla="*/ 5367 h 4833915"/>
              <a:gd name="connsiteX22" fmla="*/ 3089910 w 7197090"/>
              <a:gd name="connsiteY22" fmla="*/ 73947 h 4833915"/>
              <a:gd name="connsiteX23" fmla="*/ 3181350 w 7197090"/>
              <a:gd name="connsiteY23" fmla="*/ 9177 h 4833915"/>
              <a:gd name="connsiteX24" fmla="*/ 3314700 w 7197090"/>
              <a:gd name="connsiteY24" fmla="*/ 81567 h 4833915"/>
              <a:gd name="connsiteX25" fmla="*/ 3417570 w 7197090"/>
              <a:gd name="connsiteY25" fmla="*/ 5367 h 4833915"/>
              <a:gd name="connsiteX26" fmla="*/ 3531870 w 7197090"/>
              <a:gd name="connsiteY26" fmla="*/ 77757 h 4833915"/>
              <a:gd name="connsiteX27" fmla="*/ 3646170 w 7197090"/>
              <a:gd name="connsiteY27" fmla="*/ 1557 h 4833915"/>
              <a:gd name="connsiteX28" fmla="*/ 3752850 w 7197090"/>
              <a:gd name="connsiteY28" fmla="*/ 70137 h 4833915"/>
              <a:gd name="connsiteX29" fmla="*/ 3863340 w 7197090"/>
              <a:gd name="connsiteY29" fmla="*/ 9177 h 4833915"/>
              <a:gd name="connsiteX30" fmla="*/ 3981450 w 7197090"/>
              <a:gd name="connsiteY30" fmla="*/ 70137 h 4833915"/>
              <a:gd name="connsiteX31" fmla="*/ 4088130 w 7197090"/>
              <a:gd name="connsiteY31" fmla="*/ 1557 h 4833915"/>
              <a:gd name="connsiteX32" fmla="*/ 4210050 w 7197090"/>
              <a:gd name="connsiteY32" fmla="*/ 73947 h 4833915"/>
              <a:gd name="connsiteX33" fmla="*/ 4301490 w 7197090"/>
              <a:gd name="connsiteY33" fmla="*/ 1557 h 4833915"/>
              <a:gd name="connsiteX34" fmla="*/ 4408170 w 7197090"/>
              <a:gd name="connsiteY34" fmla="*/ 81567 h 4833915"/>
              <a:gd name="connsiteX35" fmla="*/ 4511040 w 7197090"/>
              <a:gd name="connsiteY35" fmla="*/ 5367 h 4833915"/>
              <a:gd name="connsiteX36" fmla="*/ 4610100 w 7197090"/>
              <a:gd name="connsiteY36" fmla="*/ 70137 h 4833915"/>
              <a:gd name="connsiteX37" fmla="*/ 4724400 w 7197090"/>
              <a:gd name="connsiteY37" fmla="*/ 1557 h 4833915"/>
              <a:gd name="connsiteX38" fmla="*/ 4834890 w 7197090"/>
              <a:gd name="connsiteY38" fmla="*/ 81567 h 4833915"/>
              <a:gd name="connsiteX39" fmla="*/ 4953000 w 7197090"/>
              <a:gd name="connsiteY39" fmla="*/ 1557 h 4833915"/>
              <a:gd name="connsiteX40" fmla="*/ 5033010 w 7197090"/>
              <a:gd name="connsiteY40" fmla="*/ 66327 h 4833915"/>
              <a:gd name="connsiteX41" fmla="*/ 5132070 w 7197090"/>
              <a:gd name="connsiteY41" fmla="*/ 12987 h 4833915"/>
              <a:gd name="connsiteX42" fmla="*/ 5246370 w 7197090"/>
              <a:gd name="connsiteY42" fmla="*/ 81567 h 4833915"/>
              <a:gd name="connsiteX43" fmla="*/ 5345430 w 7197090"/>
              <a:gd name="connsiteY43" fmla="*/ 16797 h 4833915"/>
              <a:gd name="connsiteX44" fmla="*/ 5444490 w 7197090"/>
              <a:gd name="connsiteY44" fmla="*/ 62517 h 4833915"/>
              <a:gd name="connsiteX45" fmla="*/ 5558790 w 7197090"/>
              <a:gd name="connsiteY45" fmla="*/ 5367 h 4833915"/>
              <a:gd name="connsiteX46" fmla="*/ 5669280 w 7197090"/>
              <a:gd name="connsiteY46" fmla="*/ 70137 h 4833915"/>
              <a:gd name="connsiteX47" fmla="*/ 5764530 w 7197090"/>
              <a:gd name="connsiteY47" fmla="*/ 9177 h 4833915"/>
              <a:gd name="connsiteX48" fmla="*/ 5867400 w 7197090"/>
              <a:gd name="connsiteY48" fmla="*/ 81567 h 4833915"/>
              <a:gd name="connsiteX49" fmla="*/ 5989320 w 7197090"/>
              <a:gd name="connsiteY49" fmla="*/ 5367 h 4833915"/>
              <a:gd name="connsiteX50" fmla="*/ 6076950 w 7197090"/>
              <a:gd name="connsiteY50" fmla="*/ 73947 h 4833915"/>
              <a:gd name="connsiteX51" fmla="*/ 7197090 w 7197090"/>
              <a:gd name="connsiteY51" fmla="*/ 73947 h 4833915"/>
              <a:gd name="connsiteX52" fmla="*/ 7197090 w 7197090"/>
              <a:gd name="connsiteY52" fmla="*/ 409227 h 4833915"/>
              <a:gd name="connsiteX53" fmla="*/ 5798961 w 7197090"/>
              <a:gd name="connsiteY53" fmla="*/ 409227 h 4833915"/>
              <a:gd name="connsiteX54" fmla="*/ 5961717 w 7197090"/>
              <a:gd name="connsiteY54" fmla="*/ 412295 h 4833915"/>
              <a:gd name="connsiteX55" fmla="*/ 6156960 w 7197090"/>
              <a:gd name="connsiteY55" fmla="*/ 416847 h 4833915"/>
              <a:gd name="connsiteX56" fmla="*/ 6160770 w 7197090"/>
              <a:gd name="connsiteY56" fmla="*/ 805467 h 4833915"/>
              <a:gd name="connsiteX57" fmla="*/ 5745480 w 7197090"/>
              <a:gd name="connsiteY57" fmla="*/ 1201707 h 4833915"/>
              <a:gd name="connsiteX58" fmla="*/ 5109210 w 7197090"/>
              <a:gd name="connsiteY58" fmla="*/ 1376967 h 4833915"/>
              <a:gd name="connsiteX59" fmla="*/ 4877475 w 7197090"/>
              <a:gd name="connsiteY59" fmla="*/ 1407973 h 4833915"/>
              <a:gd name="connsiteX60" fmla="*/ 4648200 w 7197090"/>
              <a:gd name="connsiteY60" fmla="*/ 1454437 h 4833915"/>
              <a:gd name="connsiteX61" fmla="*/ 4613910 w 7197090"/>
              <a:gd name="connsiteY61" fmla="*/ 1719795 h 4833915"/>
              <a:gd name="connsiteX62" fmla="*/ 4620260 w 7197090"/>
              <a:gd name="connsiteY62" fmla="*/ 2328832 h 4833915"/>
              <a:gd name="connsiteX63" fmla="*/ 4239260 w 7197090"/>
              <a:gd name="connsiteY63" fmla="*/ 2801907 h 4833915"/>
              <a:gd name="connsiteX64" fmla="*/ 3724910 w 7197090"/>
              <a:gd name="connsiteY64" fmla="*/ 2639982 h 4833915"/>
              <a:gd name="connsiteX65" fmla="*/ 3413760 w 7197090"/>
              <a:gd name="connsiteY65" fmla="*/ 2401857 h 4833915"/>
              <a:gd name="connsiteX66" fmla="*/ 3102610 w 7197090"/>
              <a:gd name="connsiteY66" fmla="*/ 2782857 h 4833915"/>
              <a:gd name="connsiteX67" fmla="*/ 3001010 w 7197090"/>
              <a:gd name="connsiteY67" fmla="*/ 4656107 h 4833915"/>
              <a:gd name="connsiteX68" fmla="*/ 2727960 w 7197090"/>
              <a:gd name="connsiteY68" fmla="*/ 4795806 h 4833915"/>
              <a:gd name="connsiteX69" fmla="*/ 2131060 w 7197090"/>
              <a:gd name="connsiteY69" fmla="*/ 4284632 h 4833915"/>
              <a:gd name="connsiteX70" fmla="*/ 1985010 w 7197090"/>
              <a:gd name="connsiteY70" fmla="*/ 3252756 h 4833915"/>
              <a:gd name="connsiteX71" fmla="*/ 2131060 w 7197090"/>
              <a:gd name="connsiteY71" fmla="*/ 2160556 h 4833915"/>
              <a:gd name="connsiteX72" fmla="*/ 2877608 w 7197090"/>
              <a:gd name="connsiteY72" fmla="*/ 1779979 h 4833915"/>
              <a:gd name="connsiteX73" fmla="*/ 3362960 w 7197090"/>
              <a:gd name="connsiteY73" fmla="*/ 2141506 h 4833915"/>
              <a:gd name="connsiteX74" fmla="*/ 3737610 w 7197090"/>
              <a:gd name="connsiteY74" fmla="*/ 2078006 h 4833915"/>
              <a:gd name="connsiteX75" fmla="*/ 3696970 w 7197090"/>
              <a:gd name="connsiteY75" fmla="*/ 1476615 h 4833915"/>
              <a:gd name="connsiteX76" fmla="*/ 3651171 w 7197090"/>
              <a:gd name="connsiteY76" fmla="*/ 1384588 h 4833915"/>
              <a:gd name="connsiteX77" fmla="*/ 3288030 w 7197090"/>
              <a:gd name="connsiteY77" fmla="*/ 1354107 h 4833915"/>
              <a:gd name="connsiteX78" fmla="*/ 1764030 w 7197090"/>
              <a:gd name="connsiteY78" fmla="*/ 1441737 h 4833915"/>
              <a:gd name="connsiteX79" fmla="*/ 998220 w 7197090"/>
              <a:gd name="connsiteY79" fmla="*/ 1129317 h 4833915"/>
              <a:gd name="connsiteX80" fmla="*/ 746760 w 7197090"/>
              <a:gd name="connsiteY80" fmla="*/ 694977 h 4833915"/>
              <a:gd name="connsiteX81" fmla="*/ 740301 w 7197090"/>
              <a:gd name="connsiteY81" fmla="*/ 412312 h 4833915"/>
              <a:gd name="connsiteX82" fmla="*/ 739967 w 7197090"/>
              <a:gd name="connsiteY82" fmla="*/ 409227 h 4833915"/>
              <a:gd name="connsiteX83" fmla="*/ 0 w 7197090"/>
              <a:gd name="connsiteY83" fmla="*/ 409227 h 4833915"/>
              <a:gd name="connsiteX84" fmla="*/ 7620 w 7197090"/>
              <a:gd name="connsiteY84" fmla="*/ 73947 h 4833915"/>
              <a:gd name="connsiteX85" fmla="*/ 941070 w 7197090"/>
              <a:gd name="connsiteY85" fmla="*/ 73947 h 4833915"/>
              <a:gd name="connsiteX86" fmla="*/ 960120 w 7197090"/>
              <a:gd name="connsiteY86" fmla="*/ 32037 h 4833915"/>
              <a:gd name="connsiteX87" fmla="*/ 983427 w 7197090"/>
              <a:gd name="connsiteY87" fmla="*/ 1140 h 4833915"/>
              <a:gd name="connsiteX0" fmla="*/ 983427 w 7197090"/>
              <a:gd name="connsiteY0" fmla="*/ 1140 h 4840104"/>
              <a:gd name="connsiteX1" fmla="*/ 998220 w 7197090"/>
              <a:gd name="connsiteY1" fmla="*/ 1557 h 4840104"/>
              <a:gd name="connsiteX2" fmla="*/ 1104900 w 7197090"/>
              <a:gd name="connsiteY2" fmla="*/ 81567 h 4840104"/>
              <a:gd name="connsiteX3" fmla="*/ 1184910 w 7197090"/>
              <a:gd name="connsiteY3" fmla="*/ 16797 h 4840104"/>
              <a:gd name="connsiteX4" fmla="*/ 1303020 w 7197090"/>
              <a:gd name="connsiteY4" fmla="*/ 77757 h 4840104"/>
              <a:gd name="connsiteX5" fmla="*/ 1371600 w 7197090"/>
              <a:gd name="connsiteY5" fmla="*/ 5367 h 4840104"/>
              <a:gd name="connsiteX6" fmla="*/ 1527810 w 7197090"/>
              <a:gd name="connsiteY6" fmla="*/ 73947 h 4840104"/>
              <a:gd name="connsiteX7" fmla="*/ 1588770 w 7197090"/>
              <a:gd name="connsiteY7" fmla="*/ 9177 h 4840104"/>
              <a:gd name="connsiteX8" fmla="*/ 1706880 w 7197090"/>
              <a:gd name="connsiteY8" fmla="*/ 81567 h 4840104"/>
              <a:gd name="connsiteX9" fmla="*/ 1783080 w 7197090"/>
              <a:gd name="connsiteY9" fmla="*/ 9177 h 4840104"/>
              <a:gd name="connsiteX10" fmla="*/ 1893570 w 7197090"/>
              <a:gd name="connsiteY10" fmla="*/ 73947 h 4840104"/>
              <a:gd name="connsiteX11" fmla="*/ 1962150 w 7197090"/>
              <a:gd name="connsiteY11" fmla="*/ 12987 h 4840104"/>
              <a:gd name="connsiteX12" fmla="*/ 2076450 w 7197090"/>
              <a:gd name="connsiteY12" fmla="*/ 81567 h 4840104"/>
              <a:gd name="connsiteX13" fmla="*/ 2167890 w 7197090"/>
              <a:gd name="connsiteY13" fmla="*/ 9177 h 4840104"/>
              <a:gd name="connsiteX14" fmla="*/ 2286000 w 7197090"/>
              <a:gd name="connsiteY14" fmla="*/ 77757 h 4840104"/>
              <a:gd name="connsiteX15" fmla="*/ 2369820 w 7197090"/>
              <a:gd name="connsiteY15" fmla="*/ 5367 h 4840104"/>
              <a:gd name="connsiteX16" fmla="*/ 2465070 w 7197090"/>
              <a:gd name="connsiteY16" fmla="*/ 85377 h 4840104"/>
              <a:gd name="connsiteX17" fmla="*/ 2564130 w 7197090"/>
              <a:gd name="connsiteY17" fmla="*/ 5367 h 4840104"/>
              <a:gd name="connsiteX18" fmla="*/ 2670810 w 7197090"/>
              <a:gd name="connsiteY18" fmla="*/ 85377 h 4840104"/>
              <a:gd name="connsiteX19" fmla="*/ 2750820 w 7197090"/>
              <a:gd name="connsiteY19" fmla="*/ 1557 h 4840104"/>
              <a:gd name="connsiteX20" fmla="*/ 2861310 w 7197090"/>
              <a:gd name="connsiteY20" fmla="*/ 81567 h 4840104"/>
              <a:gd name="connsiteX21" fmla="*/ 2967990 w 7197090"/>
              <a:gd name="connsiteY21" fmla="*/ 5367 h 4840104"/>
              <a:gd name="connsiteX22" fmla="*/ 3089910 w 7197090"/>
              <a:gd name="connsiteY22" fmla="*/ 73947 h 4840104"/>
              <a:gd name="connsiteX23" fmla="*/ 3181350 w 7197090"/>
              <a:gd name="connsiteY23" fmla="*/ 9177 h 4840104"/>
              <a:gd name="connsiteX24" fmla="*/ 3314700 w 7197090"/>
              <a:gd name="connsiteY24" fmla="*/ 81567 h 4840104"/>
              <a:gd name="connsiteX25" fmla="*/ 3417570 w 7197090"/>
              <a:gd name="connsiteY25" fmla="*/ 5367 h 4840104"/>
              <a:gd name="connsiteX26" fmla="*/ 3531870 w 7197090"/>
              <a:gd name="connsiteY26" fmla="*/ 77757 h 4840104"/>
              <a:gd name="connsiteX27" fmla="*/ 3646170 w 7197090"/>
              <a:gd name="connsiteY27" fmla="*/ 1557 h 4840104"/>
              <a:gd name="connsiteX28" fmla="*/ 3752850 w 7197090"/>
              <a:gd name="connsiteY28" fmla="*/ 70137 h 4840104"/>
              <a:gd name="connsiteX29" fmla="*/ 3863340 w 7197090"/>
              <a:gd name="connsiteY29" fmla="*/ 9177 h 4840104"/>
              <a:gd name="connsiteX30" fmla="*/ 3981450 w 7197090"/>
              <a:gd name="connsiteY30" fmla="*/ 70137 h 4840104"/>
              <a:gd name="connsiteX31" fmla="*/ 4088130 w 7197090"/>
              <a:gd name="connsiteY31" fmla="*/ 1557 h 4840104"/>
              <a:gd name="connsiteX32" fmla="*/ 4210050 w 7197090"/>
              <a:gd name="connsiteY32" fmla="*/ 73947 h 4840104"/>
              <a:gd name="connsiteX33" fmla="*/ 4301490 w 7197090"/>
              <a:gd name="connsiteY33" fmla="*/ 1557 h 4840104"/>
              <a:gd name="connsiteX34" fmla="*/ 4408170 w 7197090"/>
              <a:gd name="connsiteY34" fmla="*/ 81567 h 4840104"/>
              <a:gd name="connsiteX35" fmla="*/ 4511040 w 7197090"/>
              <a:gd name="connsiteY35" fmla="*/ 5367 h 4840104"/>
              <a:gd name="connsiteX36" fmla="*/ 4610100 w 7197090"/>
              <a:gd name="connsiteY36" fmla="*/ 70137 h 4840104"/>
              <a:gd name="connsiteX37" fmla="*/ 4724400 w 7197090"/>
              <a:gd name="connsiteY37" fmla="*/ 1557 h 4840104"/>
              <a:gd name="connsiteX38" fmla="*/ 4834890 w 7197090"/>
              <a:gd name="connsiteY38" fmla="*/ 81567 h 4840104"/>
              <a:gd name="connsiteX39" fmla="*/ 4953000 w 7197090"/>
              <a:gd name="connsiteY39" fmla="*/ 1557 h 4840104"/>
              <a:gd name="connsiteX40" fmla="*/ 5033010 w 7197090"/>
              <a:gd name="connsiteY40" fmla="*/ 66327 h 4840104"/>
              <a:gd name="connsiteX41" fmla="*/ 5132070 w 7197090"/>
              <a:gd name="connsiteY41" fmla="*/ 12987 h 4840104"/>
              <a:gd name="connsiteX42" fmla="*/ 5246370 w 7197090"/>
              <a:gd name="connsiteY42" fmla="*/ 81567 h 4840104"/>
              <a:gd name="connsiteX43" fmla="*/ 5345430 w 7197090"/>
              <a:gd name="connsiteY43" fmla="*/ 16797 h 4840104"/>
              <a:gd name="connsiteX44" fmla="*/ 5444490 w 7197090"/>
              <a:gd name="connsiteY44" fmla="*/ 62517 h 4840104"/>
              <a:gd name="connsiteX45" fmla="*/ 5558790 w 7197090"/>
              <a:gd name="connsiteY45" fmla="*/ 5367 h 4840104"/>
              <a:gd name="connsiteX46" fmla="*/ 5669280 w 7197090"/>
              <a:gd name="connsiteY46" fmla="*/ 70137 h 4840104"/>
              <a:gd name="connsiteX47" fmla="*/ 5764530 w 7197090"/>
              <a:gd name="connsiteY47" fmla="*/ 9177 h 4840104"/>
              <a:gd name="connsiteX48" fmla="*/ 5867400 w 7197090"/>
              <a:gd name="connsiteY48" fmla="*/ 81567 h 4840104"/>
              <a:gd name="connsiteX49" fmla="*/ 5989320 w 7197090"/>
              <a:gd name="connsiteY49" fmla="*/ 5367 h 4840104"/>
              <a:gd name="connsiteX50" fmla="*/ 6076950 w 7197090"/>
              <a:gd name="connsiteY50" fmla="*/ 73947 h 4840104"/>
              <a:gd name="connsiteX51" fmla="*/ 7197090 w 7197090"/>
              <a:gd name="connsiteY51" fmla="*/ 73947 h 4840104"/>
              <a:gd name="connsiteX52" fmla="*/ 7197090 w 7197090"/>
              <a:gd name="connsiteY52" fmla="*/ 409227 h 4840104"/>
              <a:gd name="connsiteX53" fmla="*/ 5798961 w 7197090"/>
              <a:gd name="connsiteY53" fmla="*/ 409227 h 4840104"/>
              <a:gd name="connsiteX54" fmla="*/ 5961717 w 7197090"/>
              <a:gd name="connsiteY54" fmla="*/ 412295 h 4840104"/>
              <a:gd name="connsiteX55" fmla="*/ 6156960 w 7197090"/>
              <a:gd name="connsiteY55" fmla="*/ 416847 h 4840104"/>
              <a:gd name="connsiteX56" fmla="*/ 6160770 w 7197090"/>
              <a:gd name="connsiteY56" fmla="*/ 805467 h 4840104"/>
              <a:gd name="connsiteX57" fmla="*/ 5745480 w 7197090"/>
              <a:gd name="connsiteY57" fmla="*/ 1201707 h 4840104"/>
              <a:gd name="connsiteX58" fmla="*/ 5109210 w 7197090"/>
              <a:gd name="connsiteY58" fmla="*/ 1376967 h 4840104"/>
              <a:gd name="connsiteX59" fmla="*/ 4877475 w 7197090"/>
              <a:gd name="connsiteY59" fmla="*/ 1407973 h 4840104"/>
              <a:gd name="connsiteX60" fmla="*/ 4648200 w 7197090"/>
              <a:gd name="connsiteY60" fmla="*/ 1454437 h 4840104"/>
              <a:gd name="connsiteX61" fmla="*/ 4613910 w 7197090"/>
              <a:gd name="connsiteY61" fmla="*/ 1719795 h 4840104"/>
              <a:gd name="connsiteX62" fmla="*/ 4620260 w 7197090"/>
              <a:gd name="connsiteY62" fmla="*/ 2328832 h 4840104"/>
              <a:gd name="connsiteX63" fmla="*/ 4239260 w 7197090"/>
              <a:gd name="connsiteY63" fmla="*/ 2801907 h 4840104"/>
              <a:gd name="connsiteX64" fmla="*/ 3724910 w 7197090"/>
              <a:gd name="connsiteY64" fmla="*/ 2639982 h 4840104"/>
              <a:gd name="connsiteX65" fmla="*/ 3413760 w 7197090"/>
              <a:gd name="connsiteY65" fmla="*/ 2401857 h 4840104"/>
              <a:gd name="connsiteX66" fmla="*/ 3102610 w 7197090"/>
              <a:gd name="connsiteY66" fmla="*/ 2782857 h 4840104"/>
              <a:gd name="connsiteX67" fmla="*/ 3105785 w 7197090"/>
              <a:gd name="connsiteY67" fmla="*/ 4665632 h 4840104"/>
              <a:gd name="connsiteX68" fmla="*/ 2727960 w 7197090"/>
              <a:gd name="connsiteY68" fmla="*/ 4795806 h 4840104"/>
              <a:gd name="connsiteX69" fmla="*/ 2131060 w 7197090"/>
              <a:gd name="connsiteY69" fmla="*/ 4284632 h 4840104"/>
              <a:gd name="connsiteX70" fmla="*/ 1985010 w 7197090"/>
              <a:gd name="connsiteY70" fmla="*/ 3252756 h 4840104"/>
              <a:gd name="connsiteX71" fmla="*/ 2131060 w 7197090"/>
              <a:gd name="connsiteY71" fmla="*/ 2160556 h 4840104"/>
              <a:gd name="connsiteX72" fmla="*/ 2877608 w 7197090"/>
              <a:gd name="connsiteY72" fmla="*/ 1779979 h 4840104"/>
              <a:gd name="connsiteX73" fmla="*/ 3362960 w 7197090"/>
              <a:gd name="connsiteY73" fmla="*/ 2141506 h 4840104"/>
              <a:gd name="connsiteX74" fmla="*/ 3737610 w 7197090"/>
              <a:gd name="connsiteY74" fmla="*/ 2078006 h 4840104"/>
              <a:gd name="connsiteX75" fmla="*/ 3696970 w 7197090"/>
              <a:gd name="connsiteY75" fmla="*/ 1476615 h 4840104"/>
              <a:gd name="connsiteX76" fmla="*/ 3651171 w 7197090"/>
              <a:gd name="connsiteY76" fmla="*/ 1384588 h 4840104"/>
              <a:gd name="connsiteX77" fmla="*/ 3288030 w 7197090"/>
              <a:gd name="connsiteY77" fmla="*/ 1354107 h 4840104"/>
              <a:gd name="connsiteX78" fmla="*/ 1764030 w 7197090"/>
              <a:gd name="connsiteY78" fmla="*/ 1441737 h 4840104"/>
              <a:gd name="connsiteX79" fmla="*/ 998220 w 7197090"/>
              <a:gd name="connsiteY79" fmla="*/ 1129317 h 4840104"/>
              <a:gd name="connsiteX80" fmla="*/ 746760 w 7197090"/>
              <a:gd name="connsiteY80" fmla="*/ 694977 h 4840104"/>
              <a:gd name="connsiteX81" fmla="*/ 740301 w 7197090"/>
              <a:gd name="connsiteY81" fmla="*/ 412312 h 4840104"/>
              <a:gd name="connsiteX82" fmla="*/ 739967 w 7197090"/>
              <a:gd name="connsiteY82" fmla="*/ 409227 h 4840104"/>
              <a:gd name="connsiteX83" fmla="*/ 0 w 7197090"/>
              <a:gd name="connsiteY83" fmla="*/ 409227 h 4840104"/>
              <a:gd name="connsiteX84" fmla="*/ 7620 w 7197090"/>
              <a:gd name="connsiteY84" fmla="*/ 73947 h 4840104"/>
              <a:gd name="connsiteX85" fmla="*/ 941070 w 7197090"/>
              <a:gd name="connsiteY85" fmla="*/ 73947 h 4840104"/>
              <a:gd name="connsiteX86" fmla="*/ 960120 w 7197090"/>
              <a:gd name="connsiteY86" fmla="*/ 32037 h 4840104"/>
              <a:gd name="connsiteX87" fmla="*/ 983427 w 7197090"/>
              <a:gd name="connsiteY87" fmla="*/ 1140 h 4840104"/>
              <a:gd name="connsiteX0" fmla="*/ 983427 w 7197090"/>
              <a:gd name="connsiteY0" fmla="*/ 1140 h 4840104"/>
              <a:gd name="connsiteX1" fmla="*/ 998220 w 7197090"/>
              <a:gd name="connsiteY1" fmla="*/ 1557 h 4840104"/>
              <a:gd name="connsiteX2" fmla="*/ 1104900 w 7197090"/>
              <a:gd name="connsiteY2" fmla="*/ 81567 h 4840104"/>
              <a:gd name="connsiteX3" fmla="*/ 1184910 w 7197090"/>
              <a:gd name="connsiteY3" fmla="*/ 16797 h 4840104"/>
              <a:gd name="connsiteX4" fmla="*/ 1303020 w 7197090"/>
              <a:gd name="connsiteY4" fmla="*/ 77757 h 4840104"/>
              <a:gd name="connsiteX5" fmla="*/ 1371600 w 7197090"/>
              <a:gd name="connsiteY5" fmla="*/ 5367 h 4840104"/>
              <a:gd name="connsiteX6" fmla="*/ 1527810 w 7197090"/>
              <a:gd name="connsiteY6" fmla="*/ 73947 h 4840104"/>
              <a:gd name="connsiteX7" fmla="*/ 1588770 w 7197090"/>
              <a:gd name="connsiteY7" fmla="*/ 9177 h 4840104"/>
              <a:gd name="connsiteX8" fmla="*/ 1706880 w 7197090"/>
              <a:gd name="connsiteY8" fmla="*/ 81567 h 4840104"/>
              <a:gd name="connsiteX9" fmla="*/ 1783080 w 7197090"/>
              <a:gd name="connsiteY9" fmla="*/ 9177 h 4840104"/>
              <a:gd name="connsiteX10" fmla="*/ 1893570 w 7197090"/>
              <a:gd name="connsiteY10" fmla="*/ 73947 h 4840104"/>
              <a:gd name="connsiteX11" fmla="*/ 1962150 w 7197090"/>
              <a:gd name="connsiteY11" fmla="*/ 12987 h 4840104"/>
              <a:gd name="connsiteX12" fmla="*/ 2076450 w 7197090"/>
              <a:gd name="connsiteY12" fmla="*/ 81567 h 4840104"/>
              <a:gd name="connsiteX13" fmla="*/ 2167890 w 7197090"/>
              <a:gd name="connsiteY13" fmla="*/ 9177 h 4840104"/>
              <a:gd name="connsiteX14" fmla="*/ 2286000 w 7197090"/>
              <a:gd name="connsiteY14" fmla="*/ 77757 h 4840104"/>
              <a:gd name="connsiteX15" fmla="*/ 2369820 w 7197090"/>
              <a:gd name="connsiteY15" fmla="*/ 5367 h 4840104"/>
              <a:gd name="connsiteX16" fmla="*/ 2465070 w 7197090"/>
              <a:gd name="connsiteY16" fmla="*/ 85377 h 4840104"/>
              <a:gd name="connsiteX17" fmla="*/ 2564130 w 7197090"/>
              <a:gd name="connsiteY17" fmla="*/ 5367 h 4840104"/>
              <a:gd name="connsiteX18" fmla="*/ 2670810 w 7197090"/>
              <a:gd name="connsiteY18" fmla="*/ 85377 h 4840104"/>
              <a:gd name="connsiteX19" fmla="*/ 2750820 w 7197090"/>
              <a:gd name="connsiteY19" fmla="*/ 1557 h 4840104"/>
              <a:gd name="connsiteX20" fmla="*/ 2861310 w 7197090"/>
              <a:gd name="connsiteY20" fmla="*/ 81567 h 4840104"/>
              <a:gd name="connsiteX21" fmla="*/ 2967990 w 7197090"/>
              <a:gd name="connsiteY21" fmla="*/ 5367 h 4840104"/>
              <a:gd name="connsiteX22" fmla="*/ 3089910 w 7197090"/>
              <a:gd name="connsiteY22" fmla="*/ 73947 h 4840104"/>
              <a:gd name="connsiteX23" fmla="*/ 3181350 w 7197090"/>
              <a:gd name="connsiteY23" fmla="*/ 9177 h 4840104"/>
              <a:gd name="connsiteX24" fmla="*/ 3314700 w 7197090"/>
              <a:gd name="connsiteY24" fmla="*/ 81567 h 4840104"/>
              <a:gd name="connsiteX25" fmla="*/ 3417570 w 7197090"/>
              <a:gd name="connsiteY25" fmla="*/ 5367 h 4840104"/>
              <a:gd name="connsiteX26" fmla="*/ 3531870 w 7197090"/>
              <a:gd name="connsiteY26" fmla="*/ 77757 h 4840104"/>
              <a:gd name="connsiteX27" fmla="*/ 3646170 w 7197090"/>
              <a:gd name="connsiteY27" fmla="*/ 1557 h 4840104"/>
              <a:gd name="connsiteX28" fmla="*/ 3752850 w 7197090"/>
              <a:gd name="connsiteY28" fmla="*/ 70137 h 4840104"/>
              <a:gd name="connsiteX29" fmla="*/ 3863340 w 7197090"/>
              <a:gd name="connsiteY29" fmla="*/ 9177 h 4840104"/>
              <a:gd name="connsiteX30" fmla="*/ 3981450 w 7197090"/>
              <a:gd name="connsiteY30" fmla="*/ 70137 h 4840104"/>
              <a:gd name="connsiteX31" fmla="*/ 4088130 w 7197090"/>
              <a:gd name="connsiteY31" fmla="*/ 1557 h 4840104"/>
              <a:gd name="connsiteX32" fmla="*/ 4210050 w 7197090"/>
              <a:gd name="connsiteY32" fmla="*/ 73947 h 4840104"/>
              <a:gd name="connsiteX33" fmla="*/ 4301490 w 7197090"/>
              <a:gd name="connsiteY33" fmla="*/ 1557 h 4840104"/>
              <a:gd name="connsiteX34" fmla="*/ 4408170 w 7197090"/>
              <a:gd name="connsiteY34" fmla="*/ 81567 h 4840104"/>
              <a:gd name="connsiteX35" fmla="*/ 4511040 w 7197090"/>
              <a:gd name="connsiteY35" fmla="*/ 5367 h 4840104"/>
              <a:gd name="connsiteX36" fmla="*/ 4610100 w 7197090"/>
              <a:gd name="connsiteY36" fmla="*/ 70137 h 4840104"/>
              <a:gd name="connsiteX37" fmla="*/ 4724400 w 7197090"/>
              <a:gd name="connsiteY37" fmla="*/ 1557 h 4840104"/>
              <a:gd name="connsiteX38" fmla="*/ 4834890 w 7197090"/>
              <a:gd name="connsiteY38" fmla="*/ 81567 h 4840104"/>
              <a:gd name="connsiteX39" fmla="*/ 4953000 w 7197090"/>
              <a:gd name="connsiteY39" fmla="*/ 1557 h 4840104"/>
              <a:gd name="connsiteX40" fmla="*/ 5033010 w 7197090"/>
              <a:gd name="connsiteY40" fmla="*/ 66327 h 4840104"/>
              <a:gd name="connsiteX41" fmla="*/ 5132070 w 7197090"/>
              <a:gd name="connsiteY41" fmla="*/ 12987 h 4840104"/>
              <a:gd name="connsiteX42" fmla="*/ 5246370 w 7197090"/>
              <a:gd name="connsiteY42" fmla="*/ 81567 h 4840104"/>
              <a:gd name="connsiteX43" fmla="*/ 5345430 w 7197090"/>
              <a:gd name="connsiteY43" fmla="*/ 16797 h 4840104"/>
              <a:gd name="connsiteX44" fmla="*/ 5444490 w 7197090"/>
              <a:gd name="connsiteY44" fmla="*/ 62517 h 4840104"/>
              <a:gd name="connsiteX45" fmla="*/ 5558790 w 7197090"/>
              <a:gd name="connsiteY45" fmla="*/ 5367 h 4840104"/>
              <a:gd name="connsiteX46" fmla="*/ 5669280 w 7197090"/>
              <a:gd name="connsiteY46" fmla="*/ 70137 h 4840104"/>
              <a:gd name="connsiteX47" fmla="*/ 5764530 w 7197090"/>
              <a:gd name="connsiteY47" fmla="*/ 9177 h 4840104"/>
              <a:gd name="connsiteX48" fmla="*/ 5867400 w 7197090"/>
              <a:gd name="connsiteY48" fmla="*/ 81567 h 4840104"/>
              <a:gd name="connsiteX49" fmla="*/ 5989320 w 7197090"/>
              <a:gd name="connsiteY49" fmla="*/ 5367 h 4840104"/>
              <a:gd name="connsiteX50" fmla="*/ 6076950 w 7197090"/>
              <a:gd name="connsiteY50" fmla="*/ 73947 h 4840104"/>
              <a:gd name="connsiteX51" fmla="*/ 7197090 w 7197090"/>
              <a:gd name="connsiteY51" fmla="*/ 73947 h 4840104"/>
              <a:gd name="connsiteX52" fmla="*/ 7197090 w 7197090"/>
              <a:gd name="connsiteY52" fmla="*/ 409227 h 4840104"/>
              <a:gd name="connsiteX53" fmla="*/ 5798961 w 7197090"/>
              <a:gd name="connsiteY53" fmla="*/ 409227 h 4840104"/>
              <a:gd name="connsiteX54" fmla="*/ 5961717 w 7197090"/>
              <a:gd name="connsiteY54" fmla="*/ 412295 h 4840104"/>
              <a:gd name="connsiteX55" fmla="*/ 6156960 w 7197090"/>
              <a:gd name="connsiteY55" fmla="*/ 416847 h 4840104"/>
              <a:gd name="connsiteX56" fmla="*/ 6160770 w 7197090"/>
              <a:gd name="connsiteY56" fmla="*/ 805467 h 4840104"/>
              <a:gd name="connsiteX57" fmla="*/ 5745480 w 7197090"/>
              <a:gd name="connsiteY57" fmla="*/ 1201707 h 4840104"/>
              <a:gd name="connsiteX58" fmla="*/ 5109210 w 7197090"/>
              <a:gd name="connsiteY58" fmla="*/ 1376967 h 4840104"/>
              <a:gd name="connsiteX59" fmla="*/ 4877475 w 7197090"/>
              <a:gd name="connsiteY59" fmla="*/ 1407973 h 4840104"/>
              <a:gd name="connsiteX60" fmla="*/ 4648200 w 7197090"/>
              <a:gd name="connsiteY60" fmla="*/ 1454437 h 4840104"/>
              <a:gd name="connsiteX61" fmla="*/ 4613910 w 7197090"/>
              <a:gd name="connsiteY61" fmla="*/ 1719795 h 4840104"/>
              <a:gd name="connsiteX62" fmla="*/ 4620260 w 7197090"/>
              <a:gd name="connsiteY62" fmla="*/ 2328832 h 4840104"/>
              <a:gd name="connsiteX63" fmla="*/ 4239260 w 7197090"/>
              <a:gd name="connsiteY63" fmla="*/ 2801907 h 4840104"/>
              <a:gd name="connsiteX64" fmla="*/ 3724910 w 7197090"/>
              <a:gd name="connsiteY64" fmla="*/ 2639982 h 4840104"/>
              <a:gd name="connsiteX65" fmla="*/ 3413760 w 7197090"/>
              <a:gd name="connsiteY65" fmla="*/ 2401857 h 4840104"/>
              <a:gd name="connsiteX66" fmla="*/ 3102610 w 7197090"/>
              <a:gd name="connsiteY66" fmla="*/ 2782857 h 4840104"/>
              <a:gd name="connsiteX67" fmla="*/ 3105785 w 7197090"/>
              <a:gd name="connsiteY67" fmla="*/ 4665632 h 4840104"/>
              <a:gd name="connsiteX68" fmla="*/ 2727960 w 7197090"/>
              <a:gd name="connsiteY68" fmla="*/ 4795806 h 4840104"/>
              <a:gd name="connsiteX69" fmla="*/ 2131060 w 7197090"/>
              <a:gd name="connsiteY69" fmla="*/ 4284632 h 4840104"/>
              <a:gd name="connsiteX70" fmla="*/ 1985010 w 7197090"/>
              <a:gd name="connsiteY70" fmla="*/ 3252756 h 4840104"/>
              <a:gd name="connsiteX71" fmla="*/ 2131060 w 7197090"/>
              <a:gd name="connsiteY71" fmla="*/ 2160556 h 4840104"/>
              <a:gd name="connsiteX72" fmla="*/ 2877608 w 7197090"/>
              <a:gd name="connsiteY72" fmla="*/ 1779979 h 4840104"/>
              <a:gd name="connsiteX73" fmla="*/ 3362960 w 7197090"/>
              <a:gd name="connsiteY73" fmla="*/ 2141506 h 4840104"/>
              <a:gd name="connsiteX74" fmla="*/ 3737610 w 7197090"/>
              <a:gd name="connsiteY74" fmla="*/ 2078006 h 4840104"/>
              <a:gd name="connsiteX75" fmla="*/ 3696970 w 7197090"/>
              <a:gd name="connsiteY75" fmla="*/ 1476615 h 4840104"/>
              <a:gd name="connsiteX76" fmla="*/ 3651171 w 7197090"/>
              <a:gd name="connsiteY76" fmla="*/ 1384588 h 4840104"/>
              <a:gd name="connsiteX77" fmla="*/ 3288030 w 7197090"/>
              <a:gd name="connsiteY77" fmla="*/ 1354107 h 4840104"/>
              <a:gd name="connsiteX78" fmla="*/ 1764030 w 7197090"/>
              <a:gd name="connsiteY78" fmla="*/ 1441737 h 4840104"/>
              <a:gd name="connsiteX79" fmla="*/ 998220 w 7197090"/>
              <a:gd name="connsiteY79" fmla="*/ 1129317 h 4840104"/>
              <a:gd name="connsiteX80" fmla="*/ 746760 w 7197090"/>
              <a:gd name="connsiteY80" fmla="*/ 694977 h 4840104"/>
              <a:gd name="connsiteX81" fmla="*/ 740301 w 7197090"/>
              <a:gd name="connsiteY81" fmla="*/ 412312 h 4840104"/>
              <a:gd name="connsiteX82" fmla="*/ 739967 w 7197090"/>
              <a:gd name="connsiteY82" fmla="*/ 409227 h 4840104"/>
              <a:gd name="connsiteX83" fmla="*/ 0 w 7197090"/>
              <a:gd name="connsiteY83" fmla="*/ 409227 h 4840104"/>
              <a:gd name="connsiteX84" fmla="*/ 7620 w 7197090"/>
              <a:gd name="connsiteY84" fmla="*/ 73947 h 4840104"/>
              <a:gd name="connsiteX85" fmla="*/ 941070 w 7197090"/>
              <a:gd name="connsiteY85" fmla="*/ 73947 h 4840104"/>
              <a:gd name="connsiteX86" fmla="*/ 960120 w 7197090"/>
              <a:gd name="connsiteY86" fmla="*/ 32037 h 4840104"/>
              <a:gd name="connsiteX87" fmla="*/ 983427 w 7197090"/>
              <a:gd name="connsiteY87" fmla="*/ 1140 h 4840104"/>
              <a:gd name="connsiteX0" fmla="*/ 983427 w 7197090"/>
              <a:gd name="connsiteY0" fmla="*/ 1140 h 4840104"/>
              <a:gd name="connsiteX1" fmla="*/ 998220 w 7197090"/>
              <a:gd name="connsiteY1" fmla="*/ 1557 h 4840104"/>
              <a:gd name="connsiteX2" fmla="*/ 1104900 w 7197090"/>
              <a:gd name="connsiteY2" fmla="*/ 81567 h 4840104"/>
              <a:gd name="connsiteX3" fmla="*/ 1184910 w 7197090"/>
              <a:gd name="connsiteY3" fmla="*/ 16797 h 4840104"/>
              <a:gd name="connsiteX4" fmla="*/ 1303020 w 7197090"/>
              <a:gd name="connsiteY4" fmla="*/ 77757 h 4840104"/>
              <a:gd name="connsiteX5" fmla="*/ 1371600 w 7197090"/>
              <a:gd name="connsiteY5" fmla="*/ 5367 h 4840104"/>
              <a:gd name="connsiteX6" fmla="*/ 1527810 w 7197090"/>
              <a:gd name="connsiteY6" fmla="*/ 73947 h 4840104"/>
              <a:gd name="connsiteX7" fmla="*/ 1588770 w 7197090"/>
              <a:gd name="connsiteY7" fmla="*/ 9177 h 4840104"/>
              <a:gd name="connsiteX8" fmla="*/ 1706880 w 7197090"/>
              <a:gd name="connsiteY8" fmla="*/ 81567 h 4840104"/>
              <a:gd name="connsiteX9" fmla="*/ 1783080 w 7197090"/>
              <a:gd name="connsiteY9" fmla="*/ 9177 h 4840104"/>
              <a:gd name="connsiteX10" fmla="*/ 1893570 w 7197090"/>
              <a:gd name="connsiteY10" fmla="*/ 73947 h 4840104"/>
              <a:gd name="connsiteX11" fmla="*/ 1962150 w 7197090"/>
              <a:gd name="connsiteY11" fmla="*/ 12987 h 4840104"/>
              <a:gd name="connsiteX12" fmla="*/ 2076450 w 7197090"/>
              <a:gd name="connsiteY12" fmla="*/ 81567 h 4840104"/>
              <a:gd name="connsiteX13" fmla="*/ 2167890 w 7197090"/>
              <a:gd name="connsiteY13" fmla="*/ 9177 h 4840104"/>
              <a:gd name="connsiteX14" fmla="*/ 2286000 w 7197090"/>
              <a:gd name="connsiteY14" fmla="*/ 77757 h 4840104"/>
              <a:gd name="connsiteX15" fmla="*/ 2369820 w 7197090"/>
              <a:gd name="connsiteY15" fmla="*/ 5367 h 4840104"/>
              <a:gd name="connsiteX16" fmla="*/ 2465070 w 7197090"/>
              <a:gd name="connsiteY16" fmla="*/ 85377 h 4840104"/>
              <a:gd name="connsiteX17" fmla="*/ 2564130 w 7197090"/>
              <a:gd name="connsiteY17" fmla="*/ 5367 h 4840104"/>
              <a:gd name="connsiteX18" fmla="*/ 2670810 w 7197090"/>
              <a:gd name="connsiteY18" fmla="*/ 85377 h 4840104"/>
              <a:gd name="connsiteX19" fmla="*/ 2750820 w 7197090"/>
              <a:gd name="connsiteY19" fmla="*/ 1557 h 4840104"/>
              <a:gd name="connsiteX20" fmla="*/ 2861310 w 7197090"/>
              <a:gd name="connsiteY20" fmla="*/ 81567 h 4840104"/>
              <a:gd name="connsiteX21" fmla="*/ 2967990 w 7197090"/>
              <a:gd name="connsiteY21" fmla="*/ 5367 h 4840104"/>
              <a:gd name="connsiteX22" fmla="*/ 3089910 w 7197090"/>
              <a:gd name="connsiteY22" fmla="*/ 73947 h 4840104"/>
              <a:gd name="connsiteX23" fmla="*/ 3181350 w 7197090"/>
              <a:gd name="connsiteY23" fmla="*/ 9177 h 4840104"/>
              <a:gd name="connsiteX24" fmla="*/ 3314700 w 7197090"/>
              <a:gd name="connsiteY24" fmla="*/ 81567 h 4840104"/>
              <a:gd name="connsiteX25" fmla="*/ 3417570 w 7197090"/>
              <a:gd name="connsiteY25" fmla="*/ 5367 h 4840104"/>
              <a:gd name="connsiteX26" fmla="*/ 3531870 w 7197090"/>
              <a:gd name="connsiteY26" fmla="*/ 77757 h 4840104"/>
              <a:gd name="connsiteX27" fmla="*/ 3646170 w 7197090"/>
              <a:gd name="connsiteY27" fmla="*/ 1557 h 4840104"/>
              <a:gd name="connsiteX28" fmla="*/ 3752850 w 7197090"/>
              <a:gd name="connsiteY28" fmla="*/ 70137 h 4840104"/>
              <a:gd name="connsiteX29" fmla="*/ 3863340 w 7197090"/>
              <a:gd name="connsiteY29" fmla="*/ 9177 h 4840104"/>
              <a:gd name="connsiteX30" fmla="*/ 3981450 w 7197090"/>
              <a:gd name="connsiteY30" fmla="*/ 70137 h 4840104"/>
              <a:gd name="connsiteX31" fmla="*/ 4088130 w 7197090"/>
              <a:gd name="connsiteY31" fmla="*/ 1557 h 4840104"/>
              <a:gd name="connsiteX32" fmla="*/ 4210050 w 7197090"/>
              <a:gd name="connsiteY32" fmla="*/ 73947 h 4840104"/>
              <a:gd name="connsiteX33" fmla="*/ 4301490 w 7197090"/>
              <a:gd name="connsiteY33" fmla="*/ 1557 h 4840104"/>
              <a:gd name="connsiteX34" fmla="*/ 4408170 w 7197090"/>
              <a:gd name="connsiteY34" fmla="*/ 81567 h 4840104"/>
              <a:gd name="connsiteX35" fmla="*/ 4511040 w 7197090"/>
              <a:gd name="connsiteY35" fmla="*/ 5367 h 4840104"/>
              <a:gd name="connsiteX36" fmla="*/ 4610100 w 7197090"/>
              <a:gd name="connsiteY36" fmla="*/ 70137 h 4840104"/>
              <a:gd name="connsiteX37" fmla="*/ 4724400 w 7197090"/>
              <a:gd name="connsiteY37" fmla="*/ 1557 h 4840104"/>
              <a:gd name="connsiteX38" fmla="*/ 4834890 w 7197090"/>
              <a:gd name="connsiteY38" fmla="*/ 81567 h 4840104"/>
              <a:gd name="connsiteX39" fmla="*/ 4953000 w 7197090"/>
              <a:gd name="connsiteY39" fmla="*/ 1557 h 4840104"/>
              <a:gd name="connsiteX40" fmla="*/ 5033010 w 7197090"/>
              <a:gd name="connsiteY40" fmla="*/ 66327 h 4840104"/>
              <a:gd name="connsiteX41" fmla="*/ 5132070 w 7197090"/>
              <a:gd name="connsiteY41" fmla="*/ 12987 h 4840104"/>
              <a:gd name="connsiteX42" fmla="*/ 5246370 w 7197090"/>
              <a:gd name="connsiteY42" fmla="*/ 81567 h 4840104"/>
              <a:gd name="connsiteX43" fmla="*/ 5345430 w 7197090"/>
              <a:gd name="connsiteY43" fmla="*/ 16797 h 4840104"/>
              <a:gd name="connsiteX44" fmla="*/ 5444490 w 7197090"/>
              <a:gd name="connsiteY44" fmla="*/ 62517 h 4840104"/>
              <a:gd name="connsiteX45" fmla="*/ 5558790 w 7197090"/>
              <a:gd name="connsiteY45" fmla="*/ 5367 h 4840104"/>
              <a:gd name="connsiteX46" fmla="*/ 5669280 w 7197090"/>
              <a:gd name="connsiteY46" fmla="*/ 70137 h 4840104"/>
              <a:gd name="connsiteX47" fmla="*/ 5764530 w 7197090"/>
              <a:gd name="connsiteY47" fmla="*/ 9177 h 4840104"/>
              <a:gd name="connsiteX48" fmla="*/ 5867400 w 7197090"/>
              <a:gd name="connsiteY48" fmla="*/ 81567 h 4840104"/>
              <a:gd name="connsiteX49" fmla="*/ 5989320 w 7197090"/>
              <a:gd name="connsiteY49" fmla="*/ 5367 h 4840104"/>
              <a:gd name="connsiteX50" fmla="*/ 6076950 w 7197090"/>
              <a:gd name="connsiteY50" fmla="*/ 73947 h 4840104"/>
              <a:gd name="connsiteX51" fmla="*/ 7197090 w 7197090"/>
              <a:gd name="connsiteY51" fmla="*/ 73947 h 4840104"/>
              <a:gd name="connsiteX52" fmla="*/ 7197090 w 7197090"/>
              <a:gd name="connsiteY52" fmla="*/ 409227 h 4840104"/>
              <a:gd name="connsiteX53" fmla="*/ 5798961 w 7197090"/>
              <a:gd name="connsiteY53" fmla="*/ 409227 h 4840104"/>
              <a:gd name="connsiteX54" fmla="*/ 5961717 w 7197090"/>
              <a:gd name="connsiteY54" fmla="*/ 412295 h 4840104"/>
              <a:gd name="connsiteX55" fmla="*/ 6156960 w 7197090"/>
              <a:gd name="connsiteY55" fmla="*/ 416847 h 4840104"/>
              <a:gd name="connsiteX56" fmla="*/ 6160770 w 7197090"/>
              <a:gd name="connsiteY56" fmla="*/ 805467 h 4840104"/>
              <a:gd name="connsiteX57" fmla="*/ 5745480 w 7197090"/>
              <a:gd name="connsiteY57" fmla="*/ 1201707 h 4840104"/>
              <a:gd name="connsiteX58" fmla="*/ 5109210 w 7197090"/>
              <a:gd name="connsiteY58" fmla="*/ 1376967 h 4840104"/>
              <a:gd name="connsiteX59" fmla="*/ 4877475 w 7197090"/>
              <a:gd name="connsiteY59" fmla="*/ 1407973 h 4840104"/>
              <a:gd name="connsiteX60" fmla="*/ 4648200 w 7197090"/>
              <a:gd name="connsiteY60" fmla="*/ 1454437 h 4840104"/>
              <a:gd name="connsiteX61" fmla="*/ 4613910 w 7197090"/>
              <a:gd name="connsiteY61" fmla="*/ 1719795 h 4840104"/>
              <a:gd name="connsiteX62" fmla="*/ 4620260 w 7197090"/>
              <a:gd name="connsiteY62" fmla="*/ 2328832 h 4840104"/>
              <a:gd name="connsiteX63" fmla="*/ 4239260 w 7197090"/>
              <a:gd name="connsiteY63" fmla="*/ 2801907 h 4840104"/>
              <a:gd name="connsiteX64" fmla="*/ 3724910 w 7197090"/>
              <a:gd name="connsiteY64" fmla="*/ 2639982 h 4840104"/>
              <a:gd name="connsiteX65" fmla="*/ 3401060 w 7197090"/>
              <a:gd name="connsiteY65" fmla="*/ 2357407 h 4840104"/>
              <a:gd name="connsiteX66" fmla="*/ 3102610 w 7197090"/>
              <a:gd name="connsiteY66" fmla="*/ 2782857 h 4840104"/>
              <a:gd name="connsiteX67" fmla="*/ 3105785 w 7197090"/>
              <a:gd name="connsiteY67" fmla="*/ 4665632 h 4840104"/>
              <a:gd name="connsiteX68" fmla="*/ 2727960 w 7197090"/>
              <a:gd name="connsiteY68" fmla="*/ 4795806 h 4840104"/>
              <a:gd name="connsiteX69" fmla="*/ 2131060 w 7197090"/>
              <a:gd name="connsiteY69" fmla="*/ 4284632 h 4840104"/>
              <a:gd name="connsiteX70" fmla="*/ 1985010 w 7197090"/>
              <a:gd name="connsiteY70" fmla="*/ 3252756 h 4840104"/>
              <a:gd name="connsiteX71" fmla="*/ 2131060 w 7197090"/>
              <a:gd name="connsiteY71" fmla="*/ 2160556 h 4840104"/>
              <a:gd name="connsiteX72" fmla="*/ 2877608 w 7197090"/>
              <a:gd name="connsiteY72" fmla="*/ 1779979 h 4840104"/>
              <a:gd name="connsiteX73" fmla="*/ 3362960 w 7197090"/>
              <a:gd name="connsiteY73" fmla="*/ 2141506 h 4840104"/>
              <a:gd name="connsiteX74" fmla="*/ 3737610 w 7197090"/>
              <a:gd name="connsiteY74" fmla="*/ 2078006 h 4840104"/>
              <a:gd name="connsiteX75" fmla="*/ 3696970 w 7197090"/>
              <a:gd name="connsiteY75" fmla="*/ 1476615 h 4840104"/>
              <a:gd name="connsiteX76" fmla="*/ 3651171 w 7197090"/>
              <a:gd name="connsiteY76" fmla="*/ 1384588 h 4840104"/>
              <a:gd name="connsiteX77" fmla="*/ 3288030 w 7197090"/>
              <a:gd name="connsiteY77" fmla="*/ 1354107 h 4840104"/>
              <a:gd name="connsiteX78" fmla="*/ 1764030 w 7197090"/>
              <a:gd name="connsiteY78" fmla="*/ 1441737 h 4840104"/>
              <a:gd name="connsiteX79" fmla="*/ 998220 w 7197090"/>
              <a:gd name="connsiteY79" fmla="*/ 1129317 h 4840104"/>
              <a:gd name="connsiteX80" fmla="*/ 746760 w 7197090"/>
              <a:gd name="connsiteY80" fmla="*/ 694977 h 4840104"/>
              <a:gd name="connsiteX81" fmla="*/ 740301 w 7197090"/>
              <a:gd name="connsiteY81" fmla="*/ 412312 h 4840104"/>
              <a:gd name="connsiteX82" fmla="*/ 739967 w 7197090"/>
              <a:gd name="connsiteY82" fmla="*/ 409227 h 4840104"/>
              <a:gd name="connsiteX83" fmla="*/ 0 w 7197090"/>
              <a:gd name="connsiteY83" fmla="*/ 409227 h 4840104"/>
              <a:gd name="connsiteX84" fmla="*/ 7620 w 7197090"/>
              <a:gd name="connsiteY84" fmla="*/ 73947 h 4840104"/>
              <a:gd name="connsiteX85" fmla="*/ 941070 w 7197090"/>
              <a:gd name="connsiteY85" fmla="*/ 73947 h 4840104"/>
              <a:gd name="connsiteX86" fmla="*/ 960120 w 7197090"/>
              <a:gd name="connsiteY86" fmla="*/ 32037 h 4840104"/>
              <a:gd name="connsiteX87" fmla="*/ 983427 w 7197090"/>
              <a:gd name="connsiteY87" fmla="*/ 1140 h 4840104"/>
              <a:gd name="connsiteX0" fmla="*/ 983427 w 7197090"/>
              <a:gd name="connsiteY0" fmla="*/ 1140 h 4840104"/>
              <a:gd name="connsiteX1" fmla="*/ 998220 w 7197090"/>
              <a:gd name="connsiteY1" fmla="*/ 1557 h 4840104"/>
              <a:gd name="connsiteX2" fmla="*/ 1104900 w 7197090"/>
              <a:gd name="connsiteY2" fmla="*/ 81567 h 4840104"/>
              <a:gd name="connsiteX3" fmla="*/ 1184910 w 7197090"/>
              <a:gd name="connsiteY3" fmla="*/ 16797 h 4840104"/>
              <a:gd name="connsiteX4" fmla="*/ 1303020 w 7197090"/>
              <a:gd name="connsiteY4" fmla="*/ 77757 h 4840104"/>
              <a:gd name="connsiteX5" fmla="*/ 1371600 w 7197090"/>
              <a:gd name="connsiteY5" fmla="*/ 5367 h 4840104"/>
              <a:gd name="connsiteX6" fmla="*/ 1527810 w 7197090"/>
              <a:gd name="connsiteY6" fmla="*/ 73947 h 4840104"/>
              <a:gd name="connsiteX7" fmla="*/ 1588770 w 7197090"/>
              <a:gd name="connsiteY7" fmla="*/ 9177 h 4840104"/>
              <a:gd name="connsiteX8" fmla="*/ 1706880 w 7197090"/>
              <a:gd name="connsiteY8" fmla="*/ 81567 h 4840104"/>
              <a:gd name="connsiteX9" fmla="*/ 1783080 w 7197090"/>
              <a:gd name="connsiteY9" fmla="*/ 9177 h 4840104"/>
              <a:gd name="connsiteX10" fmla="*/ 1893570 w 7197090"/>
              <a:gd name="connsiteY10" fmla="*/ 73947 h 4840104"/>
              <a:gd name="connsiteX11" fmla="*/ 1962150 w 7197090"/>
              <a:gd name="connsiteY11" fmla="*/ 12987 h 4840104"/>
              <a:gd name="connsiteX12" fmla="*/ 2076450 w 7197090"/>
              <a:gd name="connsiteY12" fmla="*/ 81567 h 4840104"/>
              <a:gd name="connsiteX13" fmla="*/ 2167890 w 7197090"/>
              <a:gd name="connsiteY13" fmla="*/ 9177 h 4840104"/>
              <a:gd name="connsiteX14" fmla="*/ 2286000 w 7197090"/>
              <a:gd name="connsiteY14" fmla="*/ 77757 h 4840104"/>
              <a:gd name="connsiteX15" fmla="*/ 2369820 w 7197090"/>
              <a:gd name="connsiteY15" fmla="*/ 5367 h 4840104"/>
              <a:gd name="connsiteX16" fmla="*/ 2465070 w 7197090"/>
              <a:gd name="connsiteY16" fmla="*/ 85377 h 4840104"/>
              <a:gd name="connsiteX17" fmla="*/ 2564130 w 7197090"/>
              <a:gd name="connsiteY17" fmla="*/ 5367 h 4840104"/>
              <a:gd name="connsiteX18" fmla="*/ 2670810 w 7197090"/>
              <a:gd name="connsiteY18" fmla="*/ 85377 h 4840104"/>
              <a:gd name="connsiteX19" fmla="*/ 2750820 w 7197090"/>
              <a:gd name="connsiteY19" fmla="*/ 1557 h 4840104"/>
              <a:gd name="connsiteX20" fmla="*/ 2861310 w 7197090"/>
              <a:gd name="connsiteY20" fmla="*/ 81567 h 4840104"/>
              <a:gd name="connsiteX21" fmla="*/ 2967990 w 7197090"/>
              <a:gd name="connsiteY21" fmla="*/ 5367 h 4840104"/>
              <a:gd name="connsiteX22" fmla="*/ 3089910 w 7197090"/>
              <a:gd name="connsiteY22" fmla="*/ 73947 h 4840104"/>
              <a:gd name="connsiteX23" fmla="*/ 3181350 w 7197090"/>
              <a:gd name="connsiteY23" fmla="*/ 9177 h 4840104"/>
              <a:gd name="connsiteX24" fmla="*/ 3314700 w 7197090"/>
              <a:gd name="connsiteY24" fmla="*/ 81567 h 4840104"/>
              <a:gd name="connsiteX25" fmla="*/ 3417570 w 7197090"/>
              <a:gd name="connsiteY25" fmla="*/ 5367 h 4840104"/>
              <a:gd name="connsiteX26" fmla="*/ 3531870 w 7197090"/>
              <a:gd name="connsiteY26" fmla="*/ 77757 h 4840104"/>
              <a:gd name="connsiteX27" fmla="*/ 3646170 w 7197090"/>
              <a:gd name="connsiteY27" fmla="*/ 1557 h 4840104"/>
              <a:gd name="connsiteX28" fmla="*/ 3752850 w 7197090"/>
              <a:gd name="connsiteY28" fmla="*/ 70137 h 4840104"/>
              <a:gd name="connsiteX29" fmla="*/ 3863340 w 7197090"/>
              <a:gd name="connsiteY29" fmla="*/ 9177 h 4840104"/>
              <a:gd name="connsiteX30" fmla="*/ 3981450 w 7197090"/>
              <a:gd name="connsiteY30" fmla="*/ 70137 h 4840104"/>
              <a:gd name="connsiteX31" fmla="*/ 4088130 w 7197090"/>
              <a:gd name="connsiteY31" fmla="*/ 1557 h 4840104"/>
              <a:gd name="connsiteX32" fmla="*/ 4210050 w 7197090"/>
              <a:gd name="connsiteY32" fmla="*/ 73947 h 4840104"/>
              <a:gd name="connsiteX33" fmla="*/ 4301490 w 7197090"/>
              <a:gd name="connsiteY33" fmla="*/ 1557 h 4840104"/>
              <a:gd name="connsiteX34" fmla="*/ 4408170 w 7197090"/>
              <a:gd name="connsiteY34" fmla="*/ 81567 h 4840104"/>
              <a:gd name="connsiteX35" fmla="*/ 4511040 w 7197090"/>
              <a:gd name="connsiteY35" fmla="*/ 5367 h 4840104"/>
              <a:gd name="connsiteX36" fmla="*/ 4610100 w 7197090"/>
              <a:gd name="connsiteY36" fmla="*/ 70137 h 4840104"/>
              <a:gd name="connsiteX37" fmla="*/ 4724400 w 7197090"/>
              <a:gd name="connsiteY37" fmla="*/ 1557 h 4840104"/>
              <a:gd name="connsiteX38" fmla="*/ 4834890 w 7197090"/>
              <a:gd name="connsiteY38" fmla="*/ 81567 h 4840104"/>
              <a:gd name="connsiteX39" fmla="*/ 4953000 w 7197090"/>
              <a:gd name="connsiteY39" fmla="*/ 1557 h 4840104"/>
              <a:gd name="connsiteX40" fmla="*/ 5033010 w 7197090"/>
              <a:gd name="connsiteY40" fmla="*/ 66327 h 4840104"/>
              <a:gd name="connsiteX41" fmla="*/ 5132070 w 7197090"/>
              <a:gd name="connsiteY41" fmla="*/ 12987 h 4840104"/>
              <a:gd name="connsiteX42" fmla="*/ 5246370 w 7197090"/>
              <a:gd name="connsiteY42" fmla="*/ 81567 h 4840104"/>
              <a:gd name="connsiteX43" fmla="*/ 5345430 w 7197090"/>
              <a:gd name="connsiteY43" fmla="*/ 16797 h 4840104"/>
              <a:gd name="connsiteX44" fmla="*/ 5444490 w 7197090"/>
              <a:gd name="connsiteY44" fmla="*/ 62517 h 4840104"/>
              <a:gd name="connsiteX45" fmla="*/ 5558790 w 7197090"/>
              <a:gd name="connsiteY45" fmla="*/ 5367 h 4840104"/>
              <a:gd name="connsiteX46" fmla="*/ 5669280 w 7197090"/>
              <a:gd name="connsiteY46" fmla="*/ 70137 h 4840104"/>
              <a:gd name="connsiteX47" fmla="*/ 5764530 w 7197090"/>
              <a:gd name="connsiteY47" fmla="*/ 9177 h 4840104"/>
              <a:gd name="connsiteX48" fmla="*/ 5867400 w 7197090"/>
              <a:gd name="connsiteY48" fmla="*/ 81567 h 4840104"/>
              <a:gd name="connsiteX49" fmla="*/ 5989320 w 7197090"/>
              <a:gd name="connsiteY49" fmla="*/ 5367 h 4840104"/>
              <a:gd name="connsiteX50" fmla="*/ 6076950 w 7197090"/>
              <a:gd name="connsiteY50" fmla="*/ 73947 h 4840104"/>
              <a:gd name="connsiteX51" fmla="*/ 7197090 w 7197090"/>
              <a:gd name="connsiteY51" fmla="*/ 73947 h 4840104"/>
              <a:gd name="connsiteX52" fmla="*/ 7197090 w 7197090"/>
              <a:gd name="connsiteY52" fmla="*/ 409227 h 4840104"/>
              <a:gd name="connsiteX53" fmla="*/ 5798961 w 7197090"/>
              <a:gd name="connsiteY53" fmla="*/ 409227 h 4840104"/>
              <a:gd name="connsiteX54" fmla="*/ 5961717 w 7197090"/>
              <a:gd name="connsiteY54" fmla="*/ 412295 h 4840104"/>
              <a:gd name="connsiteX55" fmla="*/ 6156960 w 7197090"/>
              <a:gd name="connsiteY55" fmla="*/ 416847 h 4840104"/>
              <a:gd name="connsiteX56" fmla="*/ 6160770 w 7197090"/>
              <a:gd name="connsiteY56" fmla="*/ 805467 h 4840104"/>
              <a:gd name="connsiteX57" fmla="*/ 5745480 w 7197090"/>
              <a:gd name="connsiteY57" fmla="*/ 1201707 h 4840104"/>
              <a:gd name="connsiteX58" fmla="*/ 5109210 w 7197090"/>
              <a:gd name="connsiteY58" fmla="*/ 1376967 h 4840104"/>
              <a:gd name="connsiteX59" fmla="*/ 4877475 w 7197090"/>
              <a:gd name="connsiteY59" fmla="*/ 1407973 h 4840104"/>
              <a:gd name="connsiteX60" fmla="*/ 4648200 w 7197090"/>
              <a:gd name="connsiteY60" fmla="*/ 1454437 h 4840104"/>
              <a:gd name="connsiteX61" fmla="*/ 4613910 w 7197090"/>
              <a:gd name="connsiteY61" fmla="*/ 1719795 h 4840104"/>
              <a:gd name="connsiteX62" fmla="*/ 4620260 w 7197090"/>
              <a:gd name="connsiteY62" fmla="*/ 2328832 h 4840104"/>
              <a:gd name="connsiteX63" fmla="*/ 4239260 w 7197090"/>
              <a:gd name="connsiteY63" fmla="*/ 2801907 h 4840104"/>
              <a:gd name="connsiteX64" fmla="*/ 3724910 w 7197090"/>
              <a:gd name="connsiteY64" fmla="*/ 2639982 h 4840104"/>
              <a:gd name="connsiteX65" fmla="*/ 3401060 w 7197090"/>
              <a:gd name="connsiteY65" fmla="*/ 2357407 h 4840104"/>
              <a:gd name="connsiteX66" fmla="*/ 3102610 w 7197090"/>
              <a:gd name="connsiteY66" fmla="*/ 2782857 h 4840104"/>
              <a:gd name="connsiteX67" fmla="*/ 3105785 w 7197090"/>
              <a:gd name="connsiteY67" fmla="*/ 4665632 h 4840104"/>
              <a:gd name="connsiteX68" fmla="*/ 2727960 w 7197090"/>
              <a:gd name="connsiteY68" fmla="*/ 4795806 h 4840104"/>
              <a:gd name="connsiteX69" fmla="*/ 2131060 w 7197090"/>
              <a:gd name="connsiteY69" fmla="*/ 4284632 h 4840104"/>
              <a:gd name="connsiteX70" fmla="*/ 1985010 w 7197090"/>
              <a:gd name="connsiteY70" fmla="*/ 3252756 h 4840104"/>
              <a:gd name="connsiteX71" fmla="*/ 2131060 w 7197090"/>
              <a:gd name="connsiteY71" fmla="*/ 2160556 h 4840104"/>
              <a:gd name="connsiteX72" fmla="*/ 2877608 w 7197090"/>
              <a:gd name="connsiteY72" fmla="*/ 1779979 h 4840104"/>
              <a:gd name="connsiteX73" fmla="*/ 3362960 w 7197090"/>
              <a:gd name="connsiteY73" fmla="*/ 2141506 h 4840104"/>
              <a:gd name="connsiteX74" fmla="*/ 3737610 w 7197090"/>
              <a:gd name="connsiteY74" fmla="*/ 2078006 h 4840104"/>
              <a:gd name="connsiteX75" fmla="*/ 3696970 w 7197090"/>
              <a:gd name="connsiteY75" fmla="*/ 1476615 h 4840104"/>
              <a:gd name="connsiteX76" fmla="*/ 3651171 w 7197090"/>
              <a:gd name="connsiteY76" fmla="*/ 1384588 h 4840104"/>
              <a:gd name="connsiteX77" fmla="*/ 3288030 w 7197090"/>
              <a:gd name="connsiteY77" fmla="*/ 1354107 h 4840104"/>
              <a:gd name="connsiteX78" fmla="*/ 1764030 w 7197090"/>
              <a:gd name="connsiteY78" fmla="*/ 1441737 h 4840104"/>
              <a:gd name="connsiteX79" fmla="*/ 998220 w 7197090"/>
              <a:gd name="connsiteY79" fmla="*/ 1129317 h 4840104"/>
              <a:gd name="connsiteX80" fmla="*/ 746760 w 7197090"/>
              <a:gd name="connsiteY80" fmla="*/ 694977 h 4840104"/>
              <a:gd name="connsiteX81" fmla="*/ 740301 w 7197090"/>
              <a:gd name="connsiteY81" fmla="*/ 412312 h 4840104"/>
              <a:gd name="connsiteX82" fmla="*/ 739967 w 7197090"/>
              <a:gd name="connsiteY82" fmla="*/ 409227 h 4840104"/>
              <a:gd name="connsiteX83" fmla="*/ 0 w 7197090"/>
              <a:gd name="connsiteY83" fmla="*/ 409227 h 4840104"/>
              <a:gd name="connsiteX84" fmla="*/ 7620 w 7197090"/>
              <a:gd name="connsiteY84" fmla="*/ 73947 h 4840104"/>
              <a:gd name="connsiteX85" fmla="*/ 941070 w 7197090"/>
              <a:gd name="connsiteY85" fmla="*/ 73947 h 4840104"/>
              <a:gd name="connsiteX86" fmla="*/ 960120 w 7197090"/>
              <a:gd name="connsiteY86" fmla="*/ 32037 h 4840104"/>
              <a:gd name="connsiteX87" fmla="*/ 983427 w 7197090"/>
              <a:gd name="connsiteY87" fmla="*/ 1140 h 4840104"/>
              <a:gd name="connsiteX0" fmla="*/ 983427 w 7197090"/>
              <a:gd name="connsiteY0" fmla="*/ 1140 h 4880123"/>
              <a:gd name="connsiteX1" fmla="*/ 998220 w 7197090"/>
              <a:gd name="connsiteY1" fmla="*/ 1557 h 4880123"/>
              <a:gd name="connsiteX2" fmla="*/ 1104900 w 7197090"/>
              <a:gd name="connsiteY2" fmla="*/ 81567 h 4880123"/>
              <a:gd name="connsiteX3" fmla="*/ 1184910 w 7197090"/>
              <a:gd name="connsiteY3" fmla="*/ 16797 h 4880123"/>
              <a:gd name="connsiteX4" fmla="*/ 1303020 w 7197090"/>
              <a:gd name="connsiteY4" fmla="*/ 77757 h 4880123"/>
              <a:gd name="connsiteX5" fmla="*/ 1371600 w 7197090"/>
              <a:gd name="connsiteY5" fmla="*/ 5367 h 4880123"/>
              <a:gd name="connsiteX6" fmla="*/ 1527810 w 7197090"/>
              <a:gd name="connsiteY6" fmla="*/ 73947 h 4880123"/>
              <a:gd name="connsiteX7" fmla="*/ 1588770 w 7197090"/>
              <a:gd name="connsiteY7" fmla="*/ 9177 h 4880123"/>
              <a:gd name="connsiteX8" fmla="*/ 1706880 w 7197090"/>
              <a:gd name="connsiteY8" fmla="*/ 81567 h 4880123"/>
              <a:gd name="connsiteX9" fmla="*/ 1783080 w 7197090"/>
              <a:gd name="connsiteY9" fmla="*/ 9177 h 4880123"/>
              <a:gd name="connsiteX10" fmla="*/ 1893570 w 7197090"/>
              <a:gd name="connsiteY10" fmla="*/ 73947 h 4880123"/>
              <a:gd name="connsiteX11" fmla="*/ 1962150 w 7197090"/>
              <a:gd name="connsiteY11" fmla="*/ 12987 h 4880123"/>
              <a:gd name="connsiteX12" fmla="*/ 2076450 w 7197090"/>
              <a:gd name="connsiteY12" fmla="*/ 81567 h 4880123"/>
              <a:gd name="connsiteX13" fmla="*/ 2167890 w 7197090"/>
              <a:gd name="connsiteY13" fmla="*/ 9177 h 4880123"/>
              <a:gd name="connsiteX14" fmla="*/ 2286000 w 7197090"/>
              <a:gd name="connsiteY14" fmla="*/ 77757 h 4880123"/>
              <a:gd name="connsiteX15" fmla="*/ 2369820 w 7197090"/>
              <a:gd name="connsiteY15" fmla="*/ 5367 h 4880123"/>
              <a:gd name="connsiteX16" fmla="*/ 2465070 w 7197090"/>
              <a:gd name="connsiteY16" fmla="*/ 85377 h 4880123"/>
              <a:gd name="connsiteX17" fmla="*/ 2564130 w 7197090"/>
              <a:gd name="connsiteY17" fmla="*/ 5367 h 4880123"/>
              <a:gd name="connsiteX18" fmla="*/ 2670810 w 7197090"/>
              <a:gd name="connsiteY18" fmla="*/ 85377 h 4880123"/>
              <a:gd name="connsiteX19" fmla="*/ 2750820 w 7197090"/>
              <a:gd name="connsiteY19" fmla="*/ 1557 h 4880123"/>
              <a:gd name="connsiteX20" fmla="*/ 2861310 w 7197090"/>
              <a:gd name="connsiteY20" fmla="*/ 81567 h 4880123"/>
              <a:gd name="connsiteX21" fmla="*/ 2967990 w 7197090"/>
              <a:gd name="connsiteY21" fmla="*/ 5367 h 4880123"/>
              <a:gd name="connsiteX22" fmla="*/ 3089910 w 7197090"/>
              <a:gd name="connsiteY22" fmla="*/ 73947 h 4880123"/>
              <a:gd name="connsiteX23" fmla="*/ 3181350 w 7197090"/>
              <a:gd name="connsiteY23" fmla="*/ 9177 h 4880123"/>
              <a:gd name="connsiteX24" fmla="*/ 3314700 w 7197090"/>
              <a:gd name="connsiteY24" fmla="*/ 81567 h 4880123"/>
              <a:gd name="connsiteX25" fmla="*/ 3417570 w 7197090"/>
              <a:gd name="connsiteY25" fmla="*/ 5367 h 4880123"/>
              <a:gd name="connsiteX26" fmla="*/ 3531870 w 7197090"/>
              <a:gd name="connsiteY26" fmla="*/ 77757 h 4880123"/>
              <a:gd name="connsiteX27" fmla="*/ 3646170 w 7197090"/>
              <a:gd name="connsiteY27" fmla="*/ 1557 h 4880123"/>
              <a:gd name="connsiteX28" fmla="*/ 3752850 w 7197090"/>
              <a:gd name="connsiteY28" fmla="*/ 70137 h 4880123"/>
              <a:gd name="connsiteX29" fmla="*/ 3863340 w 7197090"/>
              <a:gd name="connsiteY29" fmla="*/ 9177 h 4880123"/>
              <a:gd name="connsiteX30" fmla="*/ 3981450 w 7197090"/>
              <a:gd name="connsiteY30" fmla="*/ 70137 h 4880123"/>
              <a:gd name="connsiteX31" fmla="*/ 4088130 w 7197090"/>
              <a:gd name="connsiteY31" fmla="*/ 1557 h 4880123"/>
              <a:gd name="connsiteX32" fmla="*/ 4210050 w 7197090"/>
              <a:gd name="connsiteY32" fmla="*/ 73947 h 4880123"/>
              <a:gd name="connsiteX33" fmla="*/ 4301490 w 7197090"/>
              <a:gd name="connsiteY33" fmla="*/ 1557 h 4880123"/>
              <a:gd name="connsiteX34" fmla="*/ 4408170 w 7197090"/>
              <a:gd name="connsiteY34" fmla="*/ 81567 h 4880123"/>
              <a:gd name="connsiteX35" fmla="*/ 4511040 w 7197090"/>
              <a:gd name="connsiteY35" fmla="*/ 5367 h 4880123"/>
              <a:gd name="connsiteX36" fmla="*/ 4610100 w 7197090"/>
              <a:gd name="connsiteY36" fmla="*/ 70137 h 4880123"/>
              <a:gd name="connsiteX37" fmla="*/ 4724400 w 7197090"/>
              <a:gd name="connsiteY37" fmla="*/ 1557 h 4880123"/>
              <a:gd name="connsiteX38" fmla="*/ 4834890 w 7197090"/>
              <a:gd name="connsiteY38" fmla="*/ 81567 h 4880123"/>
              <a:gd name="connsiteX39" fmla="*/ 4953000 w 7197090"/>
              <a:gd name="connsiteY39" fmla="*/ 1557 h 4880123"/>
              <a:gd name="connsiteX40" fmla="*/ 5033010 w 7197090"/>
              <a:gd name="connsiteY40" fmla="*/ 66327 h 4880123"/>
              <a:gd name="connsiteX41" fmla="*/ 5132070 w 7197090"/>
              <a:gd name="connsiteY41" fmla="*/ 12987 h 4880123"/>
              <a:gd name="connsiteX42" fmla="*/ 5246370 w 7197090"/>
              <a:gd name="connsiteY42" fmla="*/ 81567 h 4880123"/>
              <a:gd name="connsiteX43" fmla="*/ 5345430 w 7197090"/>
              <a:gd name="connsiteY43" fmla="*/ 16797 h 4880123"/>
              <a:gd name="connsiteX44" fmla="*/ 5444490 w 7197090"/>
              <a:gd name="connsiteY44" fmla="*/ 62517 h 4880123"/>
              <a:gd name="connsiteX45" fmla="*/ 5558790 w 7197090"/>
              <a:gd name="connsiteY45" fmla="*/ 5367 h 4880123"/>
              <a:gd name="connsiteX46" fmla="*/ 5669280 w 7197090"/>
              <a:gd name="connsiteY46" fmla="*/ 70137 h 4880123"/>
              <a:gd name="connsiteX47" fmla="*/ 5764530 w 7197090"/>
              <a:gd name="connsiteY47" fmla="*/ 9177 h 4880123"/>
              <a:gd name="connsiteX48" fmla="*/ 5867400 w 7197090"/>
              <a:gd name="connsiteY48" fmla="*/ 81567 h 4880123"/>
              <a:gd name="connsiteX49" fmla="*/ 5989320 w 7197090"/>
              <a:gd name="connsiteY49" fmla="*/ 5367 h 4880123"/>
              <a:gd name="connsiteX50" fmla="*/ 6076950 w 7197090"/>
              <a:gd name="connsiteY50" fmla="*/ 73947 h 4880123"/>
              <a:gd name="connsiteX51" fmla="*/ 7197090 w 7197090"/>
              <a:gd name="connsiteY51" fmla="*/ 73947 h 4880123"/>
              <a:gd name="connsiteX52" fmla="*/ 7197090 w 7197090"/>
              <a:gd name="connsiteY52" fmla="*/ 409227 h 4880123"/>
              <a:gd name="connsiteX53" fmla="*/ 5798961 w 7197090"/>
              <a:gd name="connsiteY53" fmla="*/ 409227 h 4880123"/>
              <a:gd name="connsiteX54" fmla="*/ 5961717 w 7197090"/>
              <a:gd name="connsiteY54" fmla="*/ 412295 h 4880123"/>
              <a:gd name="connsiteX55" fmla="*/ 6156960 w 7197090"/>
              <a:gd name="connsiteY55" fmla="*/ 416847 h 4880123"/>
              <a:gd name="connsiteX56" fmla="*/ 6160770 w 7197090"/>
              <a:gd name="connsiteY56" fmla="*/ 805467 h 4880123"/>
              <a:gd name="connsiteX57" fmla="*/ 5745480 w 7197090"/>
              <a:gd name="connsiteY57" fmla="*/ 1201707 h 4880123"/>
              <a:gd name="connsiteX58" fmla="*/ 5109210 w 7197090"/>
              <a:gd name="connsiteY58" fmla="*/ 1376967 h 4880123"/>
              <a:gd name="connsiteX59" fmla="*/ 4877475 w 7197090"/>
              <a:gd name="connsiteY59" fmla="*/ 1407973 h 4880123"/>
              <a:gd name="connsiteX60" fmla="*/ 4648200 w 7197090"/>
              <a:gd name="connsiteY60" fmla="*/ 1454437 h 4880123"/>
              <a:gd name="connsiteX61" fmla="*/ 4613910 w 7197090"/>
              <a:gd name="connsiteY61" fmla="*/ 1719795 h 4880123"/>
              <a:gd name="connsiteX62" fmla="*/ 4620260 w 7197090"/>
              <a:gd name="connsiteY62" fmla="*/ 2328832 h 4880123"/>
              <a:gd name="connsiteX63" fmla="*/ 4239260 w 7197090"/>
              <a:gd name="connsiteY63" fmla="*/ 2801907 h 4880123"/>
              <a:gd name="connsiteX64" fmla="*/ 3724910 w 7197090"/>
              <a:gd name="connsiteY64" fmla="*/ 2639982 h 4880123"/>
              <a:gd name="connsiteX65" fmla="*/ 3401060 w 7197090"/>
              <a:gd name="connsiteY65" fmla="*/ 2357407 h 4880123"/>
              <a:gd name="connsiteX66" fmla="*/ 3102610 w 7197090"/>
              <a:gd name="connsiteY66" fmla="*/ 2782857 h 4880123"/>
              <a:gd name="connsiteX67" fmla="*/ 3105785 w 7197090"/>
              <a:gd name="connsiteY67" fmla="*/ 4665632 h 4880123"/>
              <a:gd name="connsiteX68" fmla="*/ 2689860 w 7197090"/>
              <a:gd name="connsiteY68" fmla="*/ 4872006 h 4880123"/>
              <a:gd name="connsiteX69" fmla="*/ 2131060 w 7197090"/>
              <a:gd name="connsiteY69" fmla="*/ 4284632 h 4880123"/>
              <a:gd name="connsiteX70" fmla="*/ 1985010 w 7197090"/>
              <a:gd name="connsiteY70" fmla="*/ 3252756 h 4880123"/>
              <a:gd name="connsiteX71" fmla="*/ 2131060 w 7197090"/>
              <a:gd name="connsiteY71" fmla="*/ 2160556 h 4880123"/>
              <a:gd name="connsiteX72" fmla="*/ 2877608 w 7197090"/>
              <a:gd name="connsiteY72" fmla="*/ 1779979 h 4880123"/>
              <a:gd name="connsiteX73" fmla="*/ 3362960 w 7197090"/>
              <a:gd name="connsiteY73" fmla="*/ 2141506 h 4880123"/>
              <a:gd name="connsiteX74" fmla="*/ 3737610 w 7197090"/>
              <a:gd name="connsiteY74" fmla="*/ 2078006 h 4880123"/>
              <a:gd name="connsiteX75" fmla="*/ 3696970 w 7197090"/>
              <a:gd name="connsiteY75" fmla="*/ 1476615 h 4880123"/>
              <a:gd name="connsiteX76" fmla="*/ 3651171 w 7197090"/>
              <a:gd name="connsiteY76" fmla="*/ 1384588 h 4880123"/>
              <a:gd name="connsiteX77" fmla="*/ 3288030 w 7197090"/>
              <a:gd name="connsiteY77" fmla="*/ 1354107 h 4880123"/>
              <a:gd name="connsiteX78" fmla="*/ 1764030 w 7197090"/>
              <a:gd name="connsiteY78" fmla="*/ 1441737 h 4880123"/>
              <a:gd name="connsiteX79" fmla="*/ 998220 w 7197090"/>
              <a:gd name="connsiteY79" fmla="*/ 1129317 h 4880123"/>
              <a:gd name="connsiteX80" fmla="*/ 746760 w 7197090"/>
              <a:gd name="connsiteY80" fmla="*/ 694977 h 4880123"/>
              <a:gd name="connsiteX81" fmla="*/ 740301 w 7197090"/>
              <a:gd name="connsiteY81" fmla="*/ 412312 h 4880123"/>
              <a:gd name="connsiteX82" fmla="*/ 739967 w 7197090"/>
              <a:gd name="connsiteY82" fmla="*/ 409227 h 4880123"/>
              <a:gd name="connsiteX83" fmla="*/ 0 w 7197090"/>
              <a:gd name="connsiteY83" fmla="*/ 409227 h 4880123"/>
              <a:gd name="connsiteX84" fmla="*/ 7620 w 7197090"/>
              <a:gd name="connsiteY84" fmla="*/ 73947 h 4880123"/>
              <a:gd name="connsiteX85" fmla="*/ 941070 w 7197090"/>
              <a:gd name="connsiteY85" fmla="*/ 73947 h 4880123"/>
              <a:gd name="connsiteX86" fmla="*/ 960120 w 7197090"/>
              <a:gd name="connsiteY86" fmla="*/ 32037 h 4880123"/>
              <a:gd name="connsiteX87" fmla="*/ 983427 w 7197090"/>
              <a:gd name="connsiteY87" fmla="*/ 1140 h 4880123"/>
              <a:gd name="connsiteX0" fmla="*/ 983427 w 7197090"/>
              <a:gd name="connsiteY0" fmla="*/ 1140 h 4897566"/>
              <a:gd name="connsiteX1" fmla="*/ 998220 w 7197090"/>
              <a:gd name="connsiteY1" fmla="*/ 1557 h 4897566"/>
              <a:gd name="connsiteX2" fmla="*/ 1104900 w 7197090"/>
              <a:gd name="connsiteY2" fmla="*/ 81567 h 4897566"/>
              <a:gd name="connsiteX3" fmla="*/ 1184910 w 7197090"/>
              <a:gd name="connsiteY3" fmla="*/ 16797 h 4897566"/>
              <a:gd name="connsiteX4" fmla="*/ 1303020 w 7197090"/>
              <a:gd name="connsiteY4" fmla="*/ 77757 h 4897566"/>
              <a:gd name="connsiteX5" fmla="*/ 1371600 w 7197090"/>
              <a:gd name="connsiteY5" fmla="*/ 5367 h 4897566"/>
              <a:gd name="connsiteX6" fmla="*/ 1527810 w 7197090"/>
              <a:gd name="connsiteY6" fmla="*/ 73947 h 4897566"/>
              <a:gd name="connsiteX7" fmla="*/ 1588770 w 7197090"/>
              <a:gd name="connsiteY7" fmla="*/ 9177 h 4897566"/>
              <a:gd name="connsiteX8" fmla="*/ 1706880 w 7197090"/>
              <a:gd name="connsiteY8" fmla="*/ 81567 h 4897566"/>
              <a:gd name="connsiteX9" fmla="*/ 1783080 w 7197090"/>
              <a:gd name="connsiteY9" fmla="*/ 9177 h 4897566"/>
              <a:gd name="connsiteX10" fmla="*/ 1893570 w 7197090"/>
              <a:gd name="connsiteY10" fmla="*/ 73947 h 4897566"/>
              <a:gd name="connsiteX11" fmla="*/ 1962150 w 7197090"/>
              <a:gd name="connsiteY11" fmla="*/ 12987 h 4897566"/>
              <a:gd name="connsiteX12" fmla="*/ 2076450 w 7197090"/>
              <a:gd name="connsiteY12" fmla="*/ 81567 h 4897566"/>
              <a:gd name="connsiteX13" fmla="*/ 2167890 w 7197090"/>
              <a:gd name="connsiteY13" fmla="*/ 9177 h 4897566"/>
              <a:gd name="connsiteX14" fmla="*/ 2286000 w 7197090"/>
              <a:gd name="connsiteY14" fmla="*/ 77757 h 4897566"/>
              <a:gd name="connsiteX15" fmla="*/ 2369820 w 7197090"/>
              <a:gd name="connsiteY15" fmla="*/ 5367 h 4897566"/>
              <a:gd name="connsiteX16" fmla="*/ 2465070 w 7197090"/>
              <a:gd name="connsiteY16" fmla="*/ 85377 h 4897566"/>
              <a:gd name="connsiteX17" fmla="*/ 2564130 w 7197090"/>
              <a:gd name="connsiteY17" fmla="*/ 5367 h 4897566"/>
              <a:gd name="connsiteX18" fmla="*/ 2670810 w 7197090"/>
              <a:gd name="connsiteY18" fmla="*/ 85377 h 4897566"/>
              <a:gd name="connsiteX19" fmla="*/ 2750820 w 7197090"/>
              <a:gd name="connsiteY19" fmla="*/ 1557 h 4897566"/>
              <a:gd name="connsiteX20" fmla="*/ 2861310 w 7197090"/>
              <a:gd name="connsiteY20" fmla="*/ 81567 h 4897566"/>
              <a:gd name="connsiteX21" fmla="*/ 2967990 w 7197090"/>
              <a:gd name="connsiteY21" fmla="*/ 5367 h 4897566"/>
              <a:gd name="connsiteX22" fmla="*/ 3089910 w 7197090"/>
              <a:gd name="connsiteY22" fmla="*/ 73947 h 4897566"/>
              <a:gd name="connsiteX23" fmla="*/ 3181350 w 7197090"/>
              <a:gd name="connsiteY23" fmla="*/ 9177 h 4897566"/>
              <a:gd name="connsiteX24" fmla="*/ 3314700 w 7197090"/>
              <a:gd name="connsiteY24" fmla="*/ 81567 h 4897566"/>
              <a:gd name="connsiteX25" fmla="*/ 3417570 w 7197090"/>
              <a:gd name="connsiteY25" fmla="*/ 5367 h 4897566"/>
              <a:gd name="connsiteX26" fmla="*/ 3531870 w 7197090"/>
              <a:gd name="connsiteY26" fmla="*/ 77757 h 4897566"/>
              <a:gd name="connsiteX27" fmla="*/ 3646170 w 7197090"/>
              <a:gd name="connsiteY27" fmla="*/ 1557 h 4897566"/>
              <a:gd name="connsiteX28" fmla="*/ 3752850 w 7197090"/>
              <a:gd name="connsiteY28" fmla="*/ 70137 h 4897566"/>
              <a:gd name="connsiteX29" fmla="*/ 3863340 w 7197090"/>
              <a:gd name="connsiteY29" fmla="*/ 9177 h 4897566"/>
              <a:gd name="connsiteX30" fmla="*/ 3981450 w 7197090"/>
              <a:gd name="connsiteY30" fmla="*/ 70137 h 4897566"/>
              <a:gd name="connsiteX31" fmla="*/ 4088130 w 7197090"/>
              <a:gd name="connsiteY31" fmla="*/ 1557 h 4897566"/>
              <a:gd name="connsiteX32" fmla="*/ 4210050 w 7197090"/>
              <a:gd name="connsiteY32" fmla="*/ 73947 h 4897566"/>
              <a:gd name="connsiteX33" fmla="*/ 4301490 w 7197090"/>
              <a:gd name="connsiteY33" fmla="*/ 1557 h 4897566"/>
              <a:gd name="connsiteX34" fmla="*/ 4408170 w 7197090"/>
              <a:gd name="connsiteY34" fmla="*/ 81567 h 4897566"/>
              <a:gd name="connsiteX35" fmla="*/ 4511040 w 7197090"/>
              <a:gd name="connsiteY35" fmla="*/ 5367 h 4897566"/>
              <a:gd name="connsiteX36" fmla="*/ 4610100 w 7197090"/>
              <a:gd name="connsiteY36" fmla="*/ 70137 h 4897566"/>
              <a:gd name="connsiteX37" fmla="*/ 4724400 w 7197090"/>
              <a:gd name="connsiteY37" fmla="*/ 1557 h 4897566"/>
              <a:gd name="connsiteX38" fmla="*/ 4834890 w 7197090"/>
              <a:gd name="connsiteY38" fmla="*/ 81567 h 4897566"/>
              <a:gd name="connsiteX39" fmla="*/ 4953000 w 7197090"/>
              <a:gd name="connsiteY39" fmla="*/ 1557 h 4897566"/>
              <a:gd name="connsiteX40" fmla="*/ 5033010 w 7197090"/>
              <a:gd name="connsiteY40" fmla="*/ 66327 h 4897566"/>
              <a:gd name="connsiteX41" fmla="*/ 5132070 w 7197090"/>
              <a:gd name="connsiteY41" fmla="*/ 12987 h 4897566"/>
              <a:gd name="connsiteX42" fmla="*/ 5246370 w 7197090"/>
              <a:gd name="connsiteY42" fmla="*/ 81567 h 4897566"/>
              <a:gd name="connsiteX43" fmla="*/ 5345430 w 7197090"/>
              <a:gd name="connsiteY43" fmla="*/ 16797 h 4897566"/>
              <a:gd name="connsiteX44" fmla="*/ 5444490 w 7197090"/>
              <a:gd name="connsiteY44" fmla="*/ 62517 h 4897566"/>
              <a:gd name="connsiteX45" fmla="*/ 5558790 w 7197090"/>
              <a:gd name="connsiteY45" fmla="*/ 5367 h 4897566"/>
              <a:gd name="connsiteX46" fmla="*/ 5669280 w 7197090"/>
              <a:gd name="connsiteY46" fmla="*/ 70137 h 4897566"/>
              <a:gd name="connsiteX47" fmla="*/ 5764530 w 7197090"/>
              <a:gd name="connsiteY47" fmla="*/ 9177 h 4897566"/>
              <a:gd name="connsiteX48" fmla="*/ 5867400 w 7197090"/>
              <a:gd name="connsiteY48" fmla="*/ 81567 h 4897566"/>
              <a:gd name="connsiteX49" fmla="*/ 5989320 w 7197090"/>
              <a:gd name="connsiteY49" fmla="*/ 5367 h 4897566"/>
              <a:gd name="connsiteX50" fmla="*/ 6076950 w 7197090"/>
              <a:gd name="connsiteY50" fmla="*/ 73947 h 4897566"/>
              <a:gd name="connsiteX51" fmla="*/ 7197090 w 7197090"/>
              <a:gd name="connsiteY51" fmla="*/ 73947 h 4897566"/>
              <a:gd name="connsiteX52" fmla="*/ 7197090 w 7197090"/>
              <a:gd name="connsiteY52" fmla="*/ 409227 h 4897566"/>
              <a:gd name="connsiteX53" fmla="*/ 5798961 w 7197090"/>
              <a:gd name="connsiteY53" fmla="*/ 409227 h 4897566"/>
              <a:gd name="connsiteX54" fmla="*/ 5961717 w 7197090"/>
              <a:gd name="connsiteY54" fmla="*/ 412295 h 4897566"/>
              <a:gd name="connsiteX55" fmla="*/ 6156960 w 7197090"/>
              <a:gd name="connsiteY55" fmla="*/ 416847 h 4897566"/>
              <a:gd name="connsiteX56" fmla="*/ 6160770 w 7197090"/>
              <a:gd name="connsiteY56" fmla="*/ 805467 h 4897566"/>
              <a:gd name="connsiteX57" fmla="*/ 5745480 w 7197090"/>
              <a:gd name="connsiteY57" fmla="*/ 1201707 h 4897566"/>
              <a:gd name="connsiteX58" fmla="*/ 5109210 w 7197090"/>
              <a:gd name="connsiteY58" fmla="*/ 1376967 h 4897566"/>
              <a:gd name="connsiteX59" fmla="*/ 4877475 w 7197090"/>
              <a:gd name="connsiteY59" fmla="*/ 1407973 h 4897566"/>
              <a:gd name="connsiteX60" fmla="*/ 4648200 w 7197090"/>
              <a:gd name="connsiteY60" fmla="*/ 1454437 h 4897566"/>
              <a:gd name="connsiteX61" fmla="*/ 4613910 w 7197090"/>
              <a:gd name="connsiteY61" fmla="*/ 1719795 h 4897566"/>
              <a:gd name="connsiteX62" fmla="*/ 4620260 w 7197090"/>
              <a:gd name="connsiteY62" fmla="*/ 2328832 h 4897566"/>
              <a:gd name="connsiteX63" fmla="*/ 4239260 w 7197090"/>
              <a:gd name="connsiteY63" fmla="*/ 2801907 h 4897566"/>
              <a:gd name="connsiteX64" fmla="*/ 3724910 w 7197090"/>
              <a:gd name="connsiteY64" fmla="*/ 2639982 h 4897566"/>
              <a:gd name="connsiteX65" fmla="*/ 3401060 w 7197090"/>
              <a:gd name="connsiteY65" fmla="*/ 2357407 h 4897566"/>
              <a:gd name="connsiteX66" fmla="*/ 3102610 w 7197090"/>
              <a:gd name="connsiteY66" fmla="*/ 2782857 h 4897566"/>
              <a:gd name="connsiteX67" fmla="*/ 3105785 w 7197090"/>
              <a:gd name="connsiteY67" fmla="*/ 4665632 h 4897566"/>
              <a:gd name="connsiteX68" fmla="*/ 2689860 w 7197090"/>
              <a:gd name="connsiteY68" fmla="*/ 4872006 h 4897566"/>
              <a:gd name="connsiteX69" fmla="*/ 2131060 w 7197090"/>
              <a:gd name="connsiteY69" fmla="*/ 4284632 h 4897566"/>
              <a:gd name="connsiteX70" fmla="*/ 1985010 w 7197090"/>
              <a:gd name="connsiteY70" fmla="*/ 3252756 h 4897566"/>
              <a:gd name="connsiteX71" fmla="*/ 2131060 w 7197090"/>
              <a:gd name="connsiteY71" fmla="*/ 2160556 h 4897566"/>
              <a:gd name="connsiteX72" fmla="*/ 2877608 w 7197090"/>
              <a:gd name="connsiteY72" fmla="*/ 1779979 h 4897566"/>
              <a:gd name="connsiteX73" fmla="*/ 3362960 w 7197090"/>
              <a:gd name="connsiteY73" fmla="*/ 2141506 h 4897566"/>
              <a:gd name="connsiteX74" fmla="*/ 3737610 w 7197090"/>
              <a:gd name="connsiteY74" fmla="*/ 2078006 h 4897566"/>
              <a:gd name="connsiteX75" fmla="*/ 3696970 w 7197090"/>
              <a:gd name="connsiteY75" fmla="*/ 1476615 h 4897566"/>
              <a:gd name="connsiteX76" fmla="*/ 3651171 w 7197090"/>
              <a:gd name="connsiteY76" fmla="*/ 1384588 h 4897566"/>
              <a:gd name="connsiteX77" fmla="*/ 3288030 w 7197090"/>
              <a:gd name="connsiteY77" fmla="*/ 1354107 h 4897566"/>
              <a:gd name="connsiteX78" fmla="*/ 1764030 w 7197090"/>
              <a:gd name="connsiteY78" fmla="*/ 1441737 h 4897566"/>
              <a:gd name="connsiteX79" fmla="*/ 998220 w 7197090"/>
              <a:gd name="connsiteY79" fmla="*/ 1129317 h 4897566"/>
              <a:gd name="connsiteX80" fmla="*/ 746760 w 7197090"/>
              <a:gd name="connsiteY80" fmla="*/ 694977 h 4897566"/>
              <a:gd name="connsiteX81" fmla="*/ 740301 w 7197090"/>
              <a:gd name="connsiteY81" fmla="*/ 412312 h 4897566"/>
              <a:gd name="connsiteX82" fmla="*/ 739967 w 7197090"/>
              <a:gd name="connsiteY82" fmla="*/ 409227 h 4897566"/>
              <a:gd name="connsiteX83" fmla="*/ 0 w 7197090"/>
              <a:gd name="connsiteY83" fmla="*/ 409227 h 4897566"/>
              <a:gd name="connsiteX84" fmla="*/ 7620 w 7197090"/>
              <a:gd name="connsiteY84" fmla="*/ 73947 h 4897566"/>
              <a:gd name="connsiteX85" fmla="*/ 941070 w 7197090"/>
              <a:gd name="connsiteY85" fmla="*/ 73947 h 4897566"/>
              <a:gd name="connsiteX86" fmla="*/ 960120 w 7197090"/>
              <a:gd name="connsiteY86" fmla="*/ 32037 h 4897566"/>
              <a:gd name="connsiteX87" fmla="*/ 983427 w 7197090"/>
              <a:gd name="connsiteY87" fmla="*/ 1140 h 4897566"/>
              <a:gd name="connsiteX0" fmla="*/ 983427 w 7197090"/>
              <a:gd name="connsiteY0" fmla="*/ 1140 h 4930032"/>
              <a:gd name="connsiteX1" fmla="*/ 998220 w 7197090"/>
              <a:gd name="connsiteY1" fmla="*/ 1557 h 4930032"/>
              <a:gd name="connsiteX2" fmla="*/ 1104900 w 7197090"/>
              <a:gd name="connsiteY2" fmla="*/ 81567 h 4930032"/>
              <a:gd name="connsiteX3" fmla="*/ 1184910 w 7197090"/>
              <a:gd name="connsiteY3" fmla="*/ 16797 h 4930032"/>
              <a:gd name="connsiteX4" fmla="*/ 1303020 w 7197090"/>
              <a:gd name="connsiteY4" fmla="*/ 77757 h 4930032"/>
              <a:gd name="connsiteX5" fmla="*/ 1371600 w 7197090"/>
              <a:gd name="connsiteY5" fmla="*/ 5367 h 4930032"/>
              <a:gd name="connsiteX6" fmla="*/ 1527810 w 7197090"/>
              <a:gd name="connsiteY6" fmla="*/ 73947 h 4930032"/>
              <a:gd name="connsiteX7" fmla="*/ 1588770 w 7197090"/>
              <a:gd name="connsiteY7" fmla="*/ 9177 h 4930032"/>
              <a:gd name="connsiteX8" fmla="*/ 1706880 w 7197090"/>
              <a:gd name="connsiteY8" fmla="*/ 81567 h 4930032"/>
              <a:gd name="connsiteX9" fmla="*/ 1783080 w 7197090"/>
              <a:gd name="connsiteY9" fmla="*/ 9177 h 4930032"/>
              <a:gd name="connsiteX10" fmla="*/ 1893570 w 7197090"/>
              <a:gd name="connsiteY10" fmla="*/ 73947 h 4930032"/>
              <a:gd name="connsiteX11" fmla="*/ 1962150 w 7197090"/>
              <a:gd name="connsiteY11" fmla="*/ 12987 h 4930032"/>
              <a:gd name="connsiteX12" fmla="*/ 2076450 w 7197090"/>
              <a:gd name="connsiteY12" fmla="*/ 81567 h 4930032"/>
              <a:gd name="connsiteX13" fmla="*/ 2167890 w 7197090"/>
              <a:gd name="connsiteY13" fmla="*/ 9177 h 4930032"/>
              <a:gd name="connsiteX14" fmla="*/ 2286000 w 7197090"/>
              <a:gd name="connsiteY14" fmla="*/ 77757 h 4930032"/>
              <a:gd name="connsiteX15" fmla="*/ 2369820 w 7197090"/>
              <a:gd name="connsiteY15" fmla="*/ 5367 h 4930032"/>
              <a:gd name="connsiteX16" fmla="*/ 2465070 w 7197090"/>
              <a:gd name="connsiteY16" fmla="*/ 85377 h 4930032"/>
              <a:gd name="connsiteX17" fmla="*/ 2564130 w 7197090"/>
              <a:gd name="connsiteY17" fmla="*/ 5367 h 4930032"/>
              <a:gd name="connsiteX18" fmla="*/ 2670810 w 7197090"/>
              <a:gd name="connsiteY18" fmla="*/ 85377 h 4930032"/>
              <a:gd name="connsiteX19" fmla="*/ 2750820 w 7197090"/>
              <a:gd name="connsiteY19" fmla="*/ 1557 h 4930032"/>
              <a:gd name="connsiteX20" fmla="*/ 2861310 w 7197090"/>
              <a:gd name="connsiteY20" fmla="*/ 81567 h 4930032"/>
              <a:gd name="connsiteX21" fmla="*/ 2967990 w 7197090"/>
              <a:gd name="connsiteY21" fmla="*/ 5367 h 4930032"/>
              <a:gd name="connsiteX22" fmla="*/ 3089910 w 7197090"/>
              <a:gd name="connsiteY22" fmla="*/ 73947 h 4930032"/>
              <a:gd name="connsiteX23" fmla="*/ 3181350 w 7197090"/>
              <a:gd name="connsiteY23" fmla="*/ 9177 h 4930032"/>
              <a:gd name="connsiteX24" fmla="*/ 3314700 w 7197090"/>
              <a:gd name="connsiteY24" fmla="*/ 81567 h 4930032"/>
              <a:gd name="connsiteX25" fmla="*/ 3417570 w 7197090"/>
              <a:gd name="connsiteY25" fmla="*/ 5367 h 4930032"/>
              <a:gd name="connsiteX26" fmla="*/ 3531870 w 7197090"/>
              <a:gd name="connsiteY26" fmla="*/ 77757 h 4930032"/>
              <a:gd name="connsiteX27" fmla="*/ 3646170 w 7197090"/>
              <a:gd name="connsiteY27" fmla="*/ 1557 h 4930032"/>
              <a:gd name="connsiteX28" fmla="*/ 3752850 w 7197090"/>
              <a:gd name="connsiteY28" fmla="*/ 70137 h 4930032"/>
              <a:gd name="connsiteX29" fmla="*/ 3863340 w 7197090"/>
              <a:gd name="connsiteY29" fmla="*/ 9177 h 4930032"/>
              <a:gd name="connsiteX30" fmla="*/ 3981450 w 7197090"/>
              <a:gd name="connsiteY30" fmla="*/ 70137 h 4930032"/>
              <a:gd name="connsiteX31" fmla="*/ 4088130 w 7197090"/>
              <a:gd name="connsiteY31" fmla="*/ 1557 h 4930032"/>
              <a:gd name="connsiteX32" fmla="*/ 4210050 w 7197090"/>
              <a:gd name="connsiteY32" fmla="*/ 73947 h 4930032"/>
              <a:gd name="connsiteX33" fmla="*/ 4301490 w 7197090"/>
              <a:gd name="connsiteY33" fmla="*/ 1557 h 4930032"/>
              <a:gd name="connsiteX34" fmla="*/ 4408170 w 7197090"/>
              <a:gd name="connsiteY34" fmla="*/ 81567 h 4930032"/>
              <a:gd name="connsiteX35" fmla="*/ 4511040 w 7197090"/>
              <a:gd name="connsiteY35" fmla="*/ 5367 h 4930032"/>
              <a:gd name="connsiteX36" fmla="*/ 4610100 w 7197090"/>
              <a:gd name="connsiteY36" fmla="*/ 70137 h 4930032"/>
              <a:gd name="connsiteX37" fmla="*/ 4724400 w 7197090"/>
              <a:gd name="connsiteY37" fmla="*/ 1557 h 4930032"/>
              <a:gd name="connsiteX38" fmla="*/ 4834890 w 7197090"/>
              <a:gd name="connsiteY38" fmla="*/ 81567 h 4930032"/>
              <a:gd name="connsiteX39" fmla="*/ 4953000 w 7197090"/>
              <a:gd name="connsiteY39" fmla="*/ 1557 h 4930032"/>
              <a:gd name="connsiteX40" fmla="*/ 5033010 w 7197090"/>
              <a:gd name="connsiteY40" fmla="*/ 66327 h 4930032"/>
              <a:gd name="connsiteX41" fmla="*/ 5132070 w 7197090"/>
              <a:gd name="connsiteY41" fmla="*/ 12987 h 4930032"/>
              <a:gd name="connsiteX42" fmla="*/ 5246370 w 7197090"/>
              <a:gd name="connsiteY42" fmla="*/ 81567 h 4930032"/>
              <a:gd name="connsiteX43" fmla="*/ 5345430 w 7197090"/>
              <a:gd name="connsiteY43" fmla="*/ 16797 h 4930032"/>
              <a:gd name="connsiteX44" fmla="*/ 5444490 w 7197090"/>
              <a:gd name="connsiteY44" fmla="*/ 62517 h 4930032"/>
              <a:gd name="connsiteX45" fmla="*/ 5558790 w 7197090"/>
              <a:gd name="connsiteY45" fmla="*/ 5367 h 4930032"/>
              <a:gd name="connsiteX46" fmla="*/ 5669280 w 7197090"/>
              <a:gd name="connsiteY46" fmla="*/ 70137 h 4930032"/>
              <a:gd name="connsiteX47" fmla="*/ 5764530 w 7197090"/>
              <a:gd name="connsiteY47" fmla="*/ 9177 h 4930032"/>
              <a:gd name="connsiteX48" fmla="*/ 5867400 w 7197090"/>
              <a:gd name="connsiteY48" fmla="*/ 81567 h 4930032"/>
              <a:gd name="connsiteX49" fmla="*/ 5989320 w 7197090"/>
              <a:gd name="connsiteY49" fmla="*/ 5367 h 4930032"/>
              <a:gd name="connsiteX50" fmla="*/ 6076950 w 7197090"/>
              <a:gd name="connsiteY50" fmla="*/ 73947 h 4930032"/>
              <a:gd name="connsiteX51" fmla="*/ 7197090 w 7197090"/>
              <a:gd name="connsiteY51" fmla="*/ 73947 h 4930032"/>
              <a:gd name="connsiteX52" fmla="*/ 7197090 w 7197090"/>
              <a:gd name="connsiteY52" fmla="*/ 409227 h 4930032"/>
              <a:gd name="connsiteX53" fmla="*/ 5798961 w 7197090"/>
              <a:gd name="connsiteY53" fmla="*/ 409227 h 4930032"/>
              <a:gd name="connsiteX54" fmla="*/ 5961717 w 7197090"/>
              <a:gd name="connsiteY54" fmla="*/ 412295 h 4930032"/>
              <a:gd name="connsiteX55" fmla="*/ 6156960 w 7197090"/>
              <a:gd name="connsiteY55" fmla="*/ 416847 h 4930032"/>
              <a:gd name="connsiteX56" fmla="*/ 6160770 w 7197090"/>
              <a:gd name="connsiteY56" fmla="*/ 805467 h 4930032"/>
              <a:gd name="connsiteX57" fmla="*/ 5745480 w 7197090"/>
              <a:gd name="connsiteY57" fmla="*/ 1201707 h 4930032"/>
              <a:gd name="connsiteX58" fmla="*/ 5109210 w 7197090"/>
              <a:gd name="connsiteY58" fmla="*/ 1376967 h 4930032"/>
              <a:gd name="connsiteX59" fmla="*/ 4877475 w 7197090"/>
              <a:gd name="connsiteY59" fmla="*/ 1407973 h 4930032"/>
              <a:gd name="connsiteX60" fmla="*/ 4648200 w 7197090"/>
              <a:gd name="connsiteY60" fmla="*/ 1454437 h 4930032"/>
              <a:gd name="connsiteX61" fmla="*/ 4613910 w 7197090"/>
              <a:gd name="connsiteY61" fmla="*/ 1719795 h 4930032"/>
              <a:gd name="connsiteX62" fmla="*/ 4620260 w 7197090"/>
              <a:gd name="connsiteY62" fmla="*/ 2328832 h 4930032"/>
              <a:gd name="connsiteX63" fmla="*/ 4239260 w 7197090"/>
              <a:gd name="connsiteY63" fmla="*/ 2801907 h 4930032"/>
              <a:gd name="connsiteX64" fmla="*/ 3724910 w 7197090"/>
              <a:gd name="connsiteY64" fmla="*/ 2639982 h 4930032"/>
              <a:gd name="connsiteX65" fmla="*/ 3401060 w 7197090"/>
              <a:gd name="connsiteY65" fmla="*/ 2357407 h 4930032"/>
              <a:gd name="connsiteX66" fmla="*/ 3102610 w 7197090"/>
              <a:gd name="connsiteY66" fmla="*/ 2782857 h 4930032"/>
              <a:gd name="connsiteX67" fmla="*/ 3102610 w 7197090"/>
              <a:gd name="connsiteY67" fmla="*/ 4671982 h 4930032"/>
              <a:gd name="connsiteX68" fmla="*/ 2689860 w 7197090"/>
              <a:gd name="connsiteY68" fmla="*/ 4872006 h 4930032"/>
              <a:gd name="connsiteX69" fmla="*/ 2131060 w 7197090"/>
              <a:gd name="connsiteY69" fmla="*/ 4284632 h 4930032"/>
              <a:gd name="connsiteX70" fmla="*/ 1985010 w 7197090"/>
              <a:gd name="connsiteY70" fmla="*/ 3252756 h 4930032"/>
              <a:gd name="connsiteX71" fmla="*/ 2131060 w 7197090"/>
              <a:gd name="connsiteY71" fmla="*/ 2160556 h 4930032"/>
              <a:gd name="connsiteX72" fmla="*/ 2877608 w 7197090"/>
              <a:gd name="connsiteY72" fmla="*/ 1779979 h 4930032"/>
              <a:gd name="connsiteX73" fmla="*/ 3362960 w 7197090"/>
              <a:gd name="connsiteY73" fmla="*/ 2141506 h 4930032"/>
              <a:gd name="connsiteX74" fmla="*/ 3737610 w 7197090"/>
              <a:gd name="connsiteY74" fmla="*/ 2078006 h 4930032"/>
              <a:gd name="connsiteX75" fmla="*/ 3696970 w 7197090"/>
              <a:gd name="connsiteY75" fmla="*/ 1476615 h 4930032"/>
              <a:gd name="connsiteX76" fmla="*/ 3651171 w 7197090"/>
              <a:gd name="connsiteY76" fmla="*/ 1384588 h 4930032"/>
              <a:gd name="connsiteX77" fmla="*/ 3288030 w 7197090"/>
              <a:gd name="connsiteY77" fmla="*/ 1354107 h 4930032"/>
              <a:gd name="connsiteX78" fmla="*/ 1764030 w 7197090"/>
              <a:gd name="connsiteY78" fmla="*/ 1441737 h 4930032"/>
              <a:gd name="connsiteX79" fmla="*/ 998220 w 7197090"/>
              <a:gd name="connsiteY79" fmla="*/ 1129317 h 4930032"/>
              <a:gd name="connsiteX80" fmla="*/ 746760 w 7197090"/>
              <a:gd name="connsiteY80" fmla="*/ 694977 h 4930032"/>
              <a:gd name="connsiteX81" fmla="*/ 740301 w 7197090"/>
              <a:gd name="connsiteY81" fmla="*/ 412312 h 4930032"/>
              <a:gd name="connsiteX82" fmla="*/ 739967 w 7197090"/>
              <a:gd name="connsiteY82" fmla="*/ 409227 h 4930032"/>
              <a:gd name="connsiteX83" fmla="*/ 0 w 7197090"/>
              <a:gd name="connsiteY83" fmla="*/ 409227 h 4930032"/>
              <a:gd name="connsiteX84" fmla="*/ 7620 w 7197090"/>
              <a:gd name="connsiteY84" fmla="*/ 73947 h 4930032"/>
              <a:gd name="connsiteX85" fmla="*/ 941070 w 7197090"/>
              <a:gd name="connsiteY85" fmla="*/ 73947 h 4930032"/>
              <a:gd name="connsiteX86" fmla="*/ 960120 w 7197090"/>
              <a:gd name="connsiteY86" fmla="*/ 32037 h 4930032"/>
              <a:gd name="connsiteX87" fmla="*/ 983427 w 7197090"/>
              <a:gd name="connsiteY87" fmla="*/ 1140 h 4930032"/>
              <a:gd name="connsiteX0" fmla="*/ 983427 w 7197090"/>
              <a:gd name="connsiteY0" fmla="*/ 1140 h 4926168"/>
              <a:gd name="connsiteX1" fmla="*/ 998220 w 7197090"/>
              <a:gd name="connsiteY1" fmla="*/ 1557 h 4926168"/>
              <a:gd name="connsiteX2" fmla="*/ 1104900 w 7197090"/>
              <a:gd name="connsiteY2" fmla="*/ 81567 h 4926168"/>
              <a:gd name="connsiteX3" fmla="*/ 1184910 w 7197090"/>
              <a:gd name="connsiteY3" fmla="*/ 16797 h 4926168"/>
              <a:gd name="connsiteX4" fmla="*/ 1303020 w 7197090"/>
              <a:gd name="connsiteY4" fmla="*/ 77757 h 4926168"/>
              <a:gd name="connsiteX5" fmla="*/ 1371600 w 7197090"/>
              <a:gd name="connsiteY5" fmla="*/ 5367 h 4926168"/>
              <a:gd name="connsiteX6" fmla="*/ 1527810 w 7197090"/>
              <a:gd name="connsiteY6" fmla="*/ 73947 h 4926168"/>
              <a:gd name="connsiteX7" fmla="*/ 1588770 w 7197090"/>
              <a:gd name="connsiteY7" fmla="*/ 9177 h 4926168"/>
              <a:gd name="connsiteX8" fmla="*/ 1706880 w 7197090"/>
              <a:gd name="connsiteY8" fmla="*/ 81567 h 4926168"/>
              <a:gd name="connsiteX9" fmla="*/ 1783080 w 7197090"/>
              <a:gd name="connsiteY9" fmla="*/ 9177 h 4926168"/>
              <a:gd name="connsiteX10" fmla="*/ 1893570 w 7197090"/>
              <a:gd name="connsiteY10" fmla="*/ 73947 h 4926168"/>
              <a:gd name="connsiteX11" fmla="*/ 1962150 w 7197090"/>
              <a:gd name="connsiteY11" fmla="*/ 12987 h 4926168"/>
              <a:gd name="connsiteX12" fmla="*/ 2076450 w 7197090"/>
              <a:gd name="connsiteY12" fmla="*/ 81567 h 4926168"/>
              <a:gd name="connsiteX13" fmla="*/ 2167890 w 7197090"/>
              <a:gd name="connsiteY13" fmla="*/ 9177 h 4926168"/>
              <a:gd name="connsiteX14" fmla="*/ 2286000 w 7197090"/>
              <a:gd name="connsiteY14" fmla="*/ 77757 h 4926168"/>
              <a:gd name="connsiteX15" fmla="*/ 2369820 w 7197090"/>
              <a:gd name="connsiteY15" fmla="*/ 5367 h 4926168"/>
              <a:gd name="connsiteX16" fmla="*/ 2465070 w 7197090"/>
              <a:gd name="connsiteY16" fmla="*/ 85377 h 4926168"/>
              <a:gd name="connsiteX17" fmla="*/ 2564130 w 7197090"/>
              <a:gd name="connsiteY17" fmla="*/ 5367 h 4926168"/>
              <a:gd name="connsiteX18" fmla="*/ 2670810 w 7197090"/>
              <a:gd name="connsiteY18" fmla="*/ 85377 h 4926168"/>
              <a:gd name="connsiteX19" fmla="*/ 2750820 w 7197090"/>
              <a:gd name="connsiteY19" fmla="*/ 1557 h 4926168"/>
              <a:gd name="connsiteX20" fmla="*/ 2861310 w 7197090"/>
              <a:gd name="connsiteY20" fmla="*/ 81567 h 4926168"/>
              <a:gd name="connsiteX21" fmla="*/ 2967990 w 7197090"/>
              <a:gd name="connsiteY21" fmla="*/ 5367 h 4926168"/>
              <a:gd name="connsiteX22" fmla="*/ 3089910 w 7197090"/>
              <a:gd name="connsiteY22" fmla="*/ 73947 h 4926168"/>
              <a:gd name="connsiteX23" fmla="*/ 3181350 w 7197090"/>
              <a:gd name="connsiteY23" fmla="*/ 9177 h 4926168"/>
              <a:gd name="connsiteX24" fmla="*/ 3314700 w 7197090"/>
              <a:gd name="connsiteY24" fmla="*/ 81567 h 4926168"/>
              <a:gd name="connsiteX25" fmla="*/ 3417570 w 7197090"/>
              <a:gd name="connsiteY25" fmla="*/ 5367 h 4926168"/>
              <a:gd name="connsiteX26" fmla="*/ 3531870 w 7197090"/>
              <a:gd name="connsiteY26" fmla="*/ 77757 h 4926168"/>
              <a:gd name="connsiteX27" fmla="*/ 3646170 w 7197090"/>
              <a:gd name="connsiteY27" fmla="*/ 1557 h 4926168"/>
              <a:gd name="connsiteX28" fmla="*/ 3752850 w 7197090"/>
              <a:gd name="connsiteY28" fmla="*/ 70137 h 4926168"/>
              <a:gd name="connsiteX29" fmla="*/ 3863340 w 7197090"/>
              <a:gd name="connsiteY29" fmla="*/ 9177 h 4926168"/>
              <a:gd name="connsiteX30" fmla="*/ 3981450 w 7197090"/>
              <a:gd name="connsiteY30" fmla="*/ 70137 h 4926168"/>
              <a:gd name="connsiteX31" fmla="*/ 4088130 w 7197090"/>
              <a:gd name="connsiteY31" fmla="*/ 1557 h 4926168"/>
              <a:gd name="connsiteX32" fmla="*/ 4210050 w 7197090"/>
              <a:gd name="connsiteY32" fmla="*/ 73947 h 4926168"/>
              <a:gd name="connsiteX33" fmla="*/ 4301490 w 7197090"/>
              <a:gd name="connsiteY33" fmla="*/ 1557 h 4926168"/>
              <a:gd name="connsiteX34" fmla="*/ 4408170 w 7197090"/>
              <a:gd name="connsiteY34" fmla="*/ 81567 h 4926168"/>
              <a:gd name="connsiteX35" fmla="*/ 4511040 w 7197090"/>
              <a:gd name="connsiteY35" fmla="*/ 5367 h 4926168"/>
              <a:gd name="connsiteX36" fmla="*/ 4610100 w 7197090"/>
              <a:gd name="connsiteY36" fmla="*/ 70137 h 4926168"/>
              <a:gd name="connsiteX37" fmla="*/ 4724400 w 7197090"/>
              <a:gd name="connsiteY37" fmla="*/ 1557 h 4926168"/>
              <a:gd name="connsiteX38" fmla="*/ 4834890 w 7197090"/>
              <a:gd name="connsiteY38" fmla="*/ 81567 h 4926168"/>
              <a:gd name="connsiteX39" fmla="*/ 4953000 w 7197090"/>
              <a:gd name="connsiteY39" fmla="*/ 1557 h 4926168"/>
              <a:gd name="connsiteX40" fmla="*/ 5033010 w 7197090"/>
              <a:gd name="connsiteY40" fmla="*/ 66327 h 4926168"/>
              <a:gd name="connsiteX41" fmla="*/ 5132070 w 7197090"/>
              <a:gd name="connsiteY41" fmla="*/ 12987 h 4926168"/>
              <a:gd name="connsiteX42" fmla="*/ 5246370 w 7197090"/>
              <a:gd name="connsiteY42" fmla="*/ 81567 h 4926168"/>
              <a:gd name="connsiteX43" fmla="*/ 5345430 w 7197090"/>
              <a:gd name="connsiteY43" fmla="*/ 16797 h 4926168"/>
              <a:gd name="connsiteX44" fmla="*/ 5444490 w 7197090"/>
              <a:gd name="connsiteY44" fmla="*/ 62517 h 4926168"/>
              <a:gd name="connsiteX45" fmla="*/ 5558790 w 7197090"/>
              <a:gd name="connsiteY45" fmla="*/ 5367 h 4926168"/>
              <a:gd name="connsiteX46" fmla="*/ 5669280 w 7197090"/>
              <a:gd name="connsiteY46" fmla="*/ 70137 h 4926168"/>
              <a:gd name="connsiteX47" fmla="*/ 5764530 w 7197090"/>
              <a:gd name="connsiteY47" fmla="*/ 9177 h 4926168"/>
              <a:gd name="connsiteX48" fmla="*/ 5867400 w 7197090"/>
              <a:gd name="connsiteY48" fmla="*/ 81567 h 4926168"/>
              <a:gd name="connsiteX49" fmla="*/ 5989320 w 7197090"/>
              <a:gd name="connsiteY49" fmla="*/ 5367 h 4926168"/>
              <a:gd name="connsiteX50" fmla="*/ 6076950 w 7197090"/>
              <a:gd name="connsiteY50" fmla="*/ 73947 h 4926168"/>
              <a:gd name="connsiteX51" fmla="*/ 7197090 w 7197090"/>
              <a:gd name="connsiteY51" fmla="*/ 73947 h 4926168"/>
              <a:gd name="connsiteX52" fmla="*/ 7197090 w 7197090"/>
              <a:gd name="connsiteY52" fmla="*/ 409227 h 4926168"/>
              <a:gd name="connsiteX53" fmla="*/ 5798961 w 7197090"/>
              <a:gd name="connsiteY53" fmla="*/ 409227 h 4926168"/>
              <a:gd name="connsiteX54" fmla="*/ 5961717 w 7197090"/>
              <a:gd name="connsiteY54" fmla="*/ 412295 h 4926168"/>
              <a:gd name="connsiteX55" fmla="*/ 6156960 w 7197090"/>
              <a:gd name="connsiteY55" fmla="*/ 416847 h 4926168"/>
              <a:gd name="connsiteX56" fmla="*/ 6160770 w 7197090"/>
              <a:gd name="connsiteY56" fmla="*/ 805467 h 4926168"/>
              <a:gd name="connsiteX57" fmla="*/ 5745480 w 7197090"/>
              <a:gd name="connsiteY57" fmla="*/ 1201707 h 4926168"/>
              <a:gd name="connsiteX58" fmla="*/ 5109210 w 7197090"/>
              <a:gd name="connsiteY58" fmla="*/ 1376967 h 4926168"/>
              <a:gd name="connsiteX59" fmla="*/ 4877475 w 7197090"/>
              <a:gd name="connsiteY59" fmla="*/ 1407973 h 4926168"/>
              <a:gd name="connsiteX60" fmla="*/ 4648200 w 7197090"/>
              <a:gd name="connsiteY60" fmla="*/ 1454437 h 4926168"/>
              <a:gd name="connsiteX61" fmla="*/ 4613910 w 7197090"/>
              <a:gd name="connsiteY61" fmla="*/ 1719795 h 4926168"/>
              <a:gd name="connsiteX62" fmla="*/ 4620260 w 7197090"/>
              <a:gd name="connsiteY62" fmla="*/ 2328832 h 4926168"/>
              <a:gd name="connsiteX63" fmla="*/ 4239260 w 7197090"/>
              <a:gd name="connsiteY63" fmla="*/ 2801907 h 4926168"/>
              <a:gd name="connsiteX64" fmla="*/ 3724910 w 7197090"/>
              <a:gd name="connsiteY64" fmla="*/ 2639982 h 4926168"/>
              <a:gd name="connsiteX65" fmla="*/ 3401060 w 7197090"/>
              <a:gd name="connsiteY65" fmla="*/ 2357407 h 4926168"/>
              <a:gd name="connsiteX66" fmla="*/ 3102610 w 7197090"/>
              <a:gd name="connsiteY66" fmla="*/ 2782857 h 4926168"/>
              <a:gd name="connsiteX67" fmla="*/ 3102610 w 7197090"/>
              <a:gd name="connsiteY67" fmla="*/ 4671982 h 4926168"/>
              <a:gd name="connsiteX68" fmla="*/ 2689860 w 7197090"/>
              <a:gd name="connsiteY68" fmla="*/ 4872006 h 4926168"/>
              <a:gd name="connsiteX69" fmla="*/ 2131060 w 7197090"/>
              <a:gd name="connsiteY69" fmla="*/ 4284632 h 4926168"/>
              <a:gd name="connsiteX70" fmla="*/ 1985010 w 7197090"/>
              <a:gd name="connsiteY70" fmla="*/ 3252756 h 4926168"/>
              <a:gd name="connsiteX71" fmla="*/ 2131060 w 7197090"/>
              <a:gd name="connsiteY71" fmla="*/ 2160556 h 4926168"/>
              <a:gd name="connsiteX72" fmla="*/ 2877608 w 7197090"/>
              <a:gd name="connsiteY72" fmla="*/ 1779979 h 4926168"/>
              <a:gd name="connsiteX73" fmla="*/ 3362960 w 7197090"/>
              <a:gd name="connsiteY73" fmla="*/ 2141506 h 4926168"/>
              <a:gd name="connsiteX74" fmla="*/ 3737610 w 7197090"/>
              <a:gd name="connsiteY74" fmla="*/ 2078006 h 4926168"/>
              <a:gd name="connsiteX75" fmla="*/ 3696970 w 7197090"/>
              <a:gd name="connsiteY75" fmla="*/ 1476615 h 4926168"/>
              <a:gd name="connsiteX76" fmla="*/ 3651171 w 7197090"/>
              <a:gd name="connsiteY76" fmla="*/ 1384588 h 4926168"/>
              <a:gd name="connsiteX77" fmla="*/ 3288030 w 7197090"/>
              <a:gd name="connsiteY77" fmla="*/ 1354107 h 4926168"/>
              <a:gd name="connsiteX78" fmla="*/ 1764030 w 7197090"/>
              <a:gd name="connsiteY78" fmla="*/ 1441737 h 4926168"/>
              <a:gd name="connsiteX79" fmla="*/ 998220 w 7197090"/>
              <a:gd name="connsiteY79" fmla="*/ 1129317 h 4926168"/>
              <a:gd name="connsiteX80" fmla="*/ 746760 w 7197090"/>
              <a:gd name="connsiteY80" fmla="*/ 694977 h 4926168"/>
              <a:gd name="connsiteX81" fmla="*/ 740301 w 7197090"/>
              <a:gd name="connsiteY81" fmla="*/ 412312 h 4926168"/>
              <a:gd name="connsiteX82" fmla="*/ 739967 w 7197090"/>
              <a:gd name="connsiteY82" fmla="*/ 409227 h 4926168"/>
              <a:gd name="connsiteX83" fmla="*/ 0 w 7197090"/>
              <a:gd name="connsiteY83" fmla="*/ 409227 h 4926168"/>
              <a:gd name="connsiteX84" fmla="*/ 7620 w 7197090"/>
              <a:gd name="connsiteY84" fmla="*/ 73947 h 4926168"/>
              <a:gd name="connsiteX85" fmla="*/ 941070 w 7197090"/>
              <a:gd name="connsiteY85" fmla="*/ 73947 h 4926168"/>
              <a:gd name="connsiteX86" fmla="*/ 960120 w 7197090"/>
              <a:gd name="connsiteY86" fmla="*/ 32037 h 4926168"/>
              <a:gd name="connsiteX87" fmla="*/ 983427 w 7197090"/>
              <a:gd name="connsiteY87" fmla="*/ 1140 h 4926168"/>
              <a:gd name="connsiteX0" fmla="*/ 983427 w 7197090"/>
              <a:gd name="connsiteY0" fmla="*/ 1140 h 4895372"/>
              <a:gd name="connsiteX1" fmla="*/ 998220 w 7197090"/>
              <a:gd name="connsiteY1" fmla="*/ 1557 h 4895372"/>
              <a:gd name="connsiteX2" fmla="*/ 1104900 w 7197090"/>
              <a:gd name="connsiteY2" fmla="*/ 81567 h 4895372"/>
              <a:gd name="connsiteX3" fmla="*/ 1184910 w 7197090"/>
              <a:gd name="connsiteY3" fmla="*/ 16797 h 4895372"/>
              <a:gd name="connsiteX4" fmla="*/ 1303020 w 7197090"/>
              <a:gd name="connsiteY4" fmla="*/ 77757 h 4895372"/>
              <a:gd name="connsiteX5" fmla="*/ 1371600 w 7197090"/>
              <a:gd name="connsiteY5" fmla="*/ 5367 h 4895372"/>
              <a:gd name="connsiteX6" fmla="*/ 1527810 w 7197090"/>
              <a:gd name="connsiteY6" fmla="*/ 73947 h 4895372"/>
              <a:gd name="connsiteX7" fmla="*/ 1588770 w 7197090"/>
              <a:gd name="connsiteY7" fmla="*/ 9177 h 4895372"/>
              <a:gd name="connsiteX8" fmla="*/ 1706880 w 7197090"/>
              <a:gd name="connsiteY8" fmla="*/ 81567 h 4895372"/>
              <a:gd name="connsiteX9" fmla="*/ 1783080 w 7197090"/>
              <a:gd name="connsiteY9" fmla="*/ 9177 h 4895372"/>
              <a:gd name="connsiteX10" fmla="*/ 1893570 w 7197090"/>
              <a:gd name="connsiteY10" fmla="*/ 73947 h 4895372"/>
              <a:gd name="connsiteX11" fmla="*/ 1962150 w 7197090"/>
              <a:gd name="connsiteY11" fmla="*/ 12987 h 4895372"/>
              <a:gd name="connsiteX12" fmla="*/ 2076450 w 7197090"/>
              <a:gd name="connsiteY12" fmla="*/ 81567 h 4895372"/>
              <a:gd name="connsiteX13" fmla="*/ 2167890 w 7197090"/>
              <a:gd name="connsiteY13" fmla="*/ 9177 h 4895372"/>
              <a:gd name="connsiteX14" fmla="*/ 2286000 w 7197090"/>
              <a:gd name="connsiteY14" fmla="*/ 77757 h 4895372"/>
              <a:gd name="connsiteX15" fmla="*/ 2369820 w 7197090"/>
              <a:gd name="connsiteY15" fmla="*/ 5367 h 4895372"/>
              <a:gd name="connsiteX16" fmla="*/ 2465070 w 7197090"/>
              <a:gd name="connsiteY16" fmla="*/ 85377 h 4895372"/>
              <a:gd name="connsiteX17" fmla="*/ 2564130 w 7197090"/>
              <a:gd name="connsiteY17" fmla="*/ 5367 h 4895372"/>
              <a:gd name="connsiteX18" fmla="*/ 2670810 w 7197090"/>
              <a:gd name="connsiteY18" fmla="*/ 85377 h 4895372"/>
              <a:gd name="connsiteX19" fmla="*/ 2750820 w 7197090"/>
              <a:gd name="connsiteY19" fmla="*/ 1557 h 4895372"/>
              <a:gd name="connsiteX20" fmla="*/ 2861310 w 7197090"/>
              <a:gd name="connsiteY20" fmla="*/ 81567 h 4895372"/>
              <a:gd name="connsiteX21" fmla="*/ 2967990 w 7197090"/>
              <a:gd name="connsiteY21" fmla="*/ 5367 h 4895372"/>
              <a:gd name="connsiteX22" fmla="*/ 3089910 w 7197090"/>
              <a:gd name="connsiteY22" fmla="*/ 73947 h 4895372"/>
              <a:gd name="connsiteX23" fmla="*/ 3181350 w 7197090"/>
              <a:gd name="connsiteY23" fmla="*/ 9177 h 4895372"/>
              <a:gd name="connsiteX24" fmla="*/ 3314700 w 7197090"/>
              <a:gd name="connsiteY24" fmla="*/ 81567 h 4895372"/>
              <a:gd name="connsiteX25" fmla="*/ 3417570 w 7197090"/>
              <a:gd name="connsiteY25" fmla="*/ 5367 h 4895372"/>
              <a:gd name="connsiteX26" fmla="*/ 3531870 w 7197090"/>
              <a:gd name="connsiteY26" fmla="*/ 77757 h 4895372"/>
              <a:gd name="connsiteX27" fmla="*/ 3646170 w 7197090"/>
              <a:gd name="connsiteY27" fmla="*/ 1557 h 4895372"/>
              <a:gd name="connsiteX28" fmla="*/ 3752850 w 7197090"/>
              <a:gd name="connsiteY28" fmla="*/ 70137 h 4895372"/>
              <a:gd name="connsiteX29" fmla="*/ 3863340 w 7197090"/>
              <a:gd name="connsiteY29" fmla="*/ 9177 h 4895372"/>
              <a:gd name="connsiteX30" fmla="*/ 3981450 w 7197090"/>
              <a:gd name="connsiteY30" fmla="*/ 70137 h 4895372"/>
              <a:gd name="connsiteX31" fmla="*/ 4088130 w 7197090"/>
              <a:gd name="connsiteY31" fmla="*/ 1557 h 4895372"/>
              <a:gd name="connsiteX32" fmla="*/ 4210050 w 7197090"/>
              <a:gd name="connsiteY32" fmla="*/ 73947 h 4895372"/>
              <a:gd name="connsiteX33" fmla="*/ 4301490 w 7197090"/>
              <a:gd name="connsiteY33" fmla="*/ 1557 h 4895372"/>
              <a:gd name="connsiteX34" fmla="*/ 4408170 w 7197090"/>
              <a:gd name="connsiteY34" fmla="*/ 81567 h 4895372"/>
              <a:gd name="connsiteX35" fmla="*/ 4511040 w 7197090"/>
              <a:gd name="connsiteY35" fmla="*/ 5367 h 4895372"/>
              <a:gd name="connsiteX36" fmla="*/ 4610100 w 7197090"/>
              <a:gd name="connsiteY36" fmla="*/ 70137 h 4895372"/>
              <a:gd name="connsiteX37" fmla="*/ 4724400 w 7197090"/>
              <a:gd name="connsiteY37" fmla="*/ 1557 h 4895372"/>
              <a:gd name="connsiteX38" fmla="*/ 4834890 w 7197090"/>
              <a:gd name="connsiteY38" fmla="*/ 81567 h 4895372"/>
              <a:gd name="connsiteX39" fmla="*/ 4953000 w 7197090"/>
              <a:gd name="connsiteY39" fmla="*/ 1557 h 4895372"/>
              <a:gd name="connsiteX40" fmla="*/ 5033010 w 7197090"/>
              <a:gd name="connsiteY40" fmla="*/ 66327 h 4895372"/>
              <a:gd name="connsiteX41" fmla="*/ 5132070 w 7197090"/>
              <a:gd name="connsiteY41" fmla="*/ 12987 h 4895372"/>
              <a:gd name="connsiteX42" fmla="*/ 5246370 w 7197090"/>
              <a:gd name="connsiteY42" fmla="*/ 81567 h 4895372"/>
              <a:gd name="connsiteX43" fmla="*/ 5345430 w 7197090"/>
              <a:gd name="connsiteY43" fmla="*/ 16797 h 4895372"/>
              <a:gd name="connsiteX44" fmla="*/ 5444490 w 7197090"/>
              <a:gd name="connsiteY44" fmla="*/ 62517 h 4895372"/>
              <a:gd name="connsiteX45" fmla="*/ 5558790 w 7197090"/>
              <a:gd name="connsiteY45" fmla="*/ 5367 h 4895372"/>
              <a:gd name="connsiteX46" fmla="*/ 5669280 w 7197090"/>
              <a:gd name="connsiteY46" fmla="*/ 70137 h 4895372"/>
              <a:gd name="connsiteX47" fmla="*/ 5764530 w 7197090"/>
              <a:gd name="connsiteY47" fmla="*/ 9177 h 4895372"/>
              <a:gd name="connsiteX48" fmla="*/ 5867400 w 7197090"/>
              <a:gd name="connsiteY48" fmla="*/ 81567 h 4895372"/>
              <a:gd name="connsiteX49" fmla="*/ 5989320 w 7197090"/>
              <a:gd name="connsiteY49" fmla="*/ 5367 h 4895372"/>
              <a:gd name="connsiteX50" fmla="*/ 6076950 w 7197090"/>
              <a:gd name="connsiteY50" fmla="*/ 73947 h 4895372"/>
              <a:gd name="connsiteX51" fmla="*/ 7197090 w 7197090"/>
              <a:gd name="connsiteY51" fmla="*/ 73947 h 4895372"/>
              <a:gd name="connsiteX52" fmla="*/ 7197090 w 7197090"/>
              <a:gd name="connsiteY52" fmla="*/ 409227 h 4895372"/>
              <a:gd name="connsiteX53" fmla="*/ 5798961 w 7197090"/>
              <a:gd name="connsiteY53" fmla="*/ 409227 h 4895372"/>
              <a:gd name="connsiteX54" fmla="*/ 5961717 w 7197090"/>
              <a:gd name="connsiteY54" fmla="*/ 412295 h 4895372"/>
              <a:gd name="connsiteX55" fmla="*/ 6156960 w 7197090"/>
              <a:gd name="connsiteY55" fmla="*/ 416847 h 4895372"/>
              <a:gd name="connsiteX56" fmla="*/ 6160770 w 7197090"/>
              <a:gd name="connsiteY56" fmla="*/ 805467 h 4895372"/>
              <a:gd name="connsiteX57" fmla="*/ 5745480 w 7197090"/>
              <a:gd name="connsiteY57" fmla="*/ 1201707 h 4895372"/>
              <a:gd name="connsiteX58" fmla="*/ 5109210 w 7197090"/>
              <a:gd name="connsiteY58" fmla="*/ 1376967 h 4895372"/>
              <a:gd name="connsiteX59" fmla="*/ 4877475 w 7197090"/>
              <a:gd name="connsiteY59" fmla="*/ 1407973 h 4895372"/>
              <a:gd name="connsiteX60" fmla="*/ 4648200 w 7197090"/>
              <a:gd name="connsiteY60" fmla="*/ 1454437 h 4895372"/>
              <a:gd name="connsiteX61" fmla="*/ 4613910 w 7197090"/>
              <a:gd name="connsiteY61" fmla="*/ 1719795 h 4895372"/>
              <a:gd name="connsiteX62" fmla="*/ 4620260 w 7197090"/>
              <a:gd name="connsiteY62" fmla="*/ 2328832 h 4895372"/>
              <a:gd name="connsiteX63" fmla="*/ 4239260 w 7197090"/>
              <a:gd name="connsiteY63" fmla="*/ 2801907 h 4895372"/>
              <a:gd name="connsiteX64" fmla="*/ 3724910 w 7197090"/>
              <a:gd name="connsiteY64" fmla="*/ 2639982 h 4895372"/>
              <a:gd name="connsiteX65" fmla="*/ 3401060 w 7197090"/>
              <a:gd name="connsiteY65" fmla="*/ 2357407 h 4895372"/>
              <a:gd name="connsiteX66" fmla="*/ 3102610 w 7197090"/>
              <a:gd name="connsiteY66" fmla="*/ 2782857 h 4895372"/>
              <a:gd name="connsiteX67" fmla="*/ 3102610 w 7197090"/>
              <a:gd name="connsiteY67" fmla="*/ 4671982 h 4895372"/>
              <a:gd name="connsiteX68" fmla="*/ 2689860 w 7197090"/>
              <a:gd name="connsiteY68" fmla="*/ 4872006 h 4895372"/>
              <a:gd name="connsiteX69" fmla="*/ 2083435 w 7197090"/>
              <a:gd name="connsiteY69" fmla="*/ 4725957 h 4895372"/>
              <a:gd name="connsiteX70" fmla="*/ 1985010 w 7197090"/>
              <a:gd name="connsiteY70" fmla="*/ 3252756 h 4895372"/>
              <a:gd name="connsiteX71" fmla="*/ 2131060 w 7197090"/>
              <a:gd name="connsiteY71" fmla="*/ 2160556 h 4895372"/>
              <a:gd name="connsiteX72" fmla="*/ 2877608 w 7197090"/>
              <a:gd name="connsiteY72" fmla="*/ 1779979 h 4895372"/>
              <a:gd name="connsiteX73" fmla="*/ 3362960 w 7197090"/>
              <a:gd name="connsiteY73" fmla="*/ 2141506 h 4895372"/>
              <a:gd name="connsiteX74" fmla="*/ 3737610 w 7197090"/>
              <a:gd name="connsiteY74" fmla="*/ 2078006 h 4895372"/>
              <a:gd name="connsiteX75" fmla="*/ 3696970 w 7197090"/>
              <a:gd name="connsiteY75" fmla="*/ 1476615 h 4895372"/>
              <a:gd name="connsiteX76" fmla="*/ 3651171 w 7197090"/>
              <a:gd name="connsiteY76" fmla="*/ 1384588 h 4895372"/>
              <a:gd name="connsiteX77" fmla="*/ 3288030 w 7197090"/>
              <a:gd name="connsiteY77" fmla="*/ 1354107 h 4895372"/>
              <a:gd name="connsiteX78" fmla="*/ 1764030 w 7197090"/>
              <a:gd name="connsiteY78" fmla="*/ 1441737 h 4895372"/>
              <a:gd name="connsiteX79" fmla="*/ 998220 w 7197090"/>
              <a:gd name="connsiteY79" fmla="*/ 1129317 h 4895372"/>
              <a:gd name="connsiteX80" fmla="*/ 746760 w 7197090"/>
              <a:gd name="connsiteY80" fmla="*/ 694977 h 4895372"/>
              <a:gd name="connsiteX81" fmla="*/ 740301 w 7197090"/>
              <a:gd name="connsiteY81" fmla="*/ 412312 h 4895372"/>
              <a:gd name="connsiteX82" fmla="*/ 739967 w 7197090"/>
              <a:gd name="connsiteY82" fmla="*/ 409227 h 4895372"/>
              <a:gd name="connsiteX83" fmla="*/ 0 w 7197090"/>
              <a:gd name="connsiteY83" fmla="*/ 409227 h 4895372"/>
              <a:gd name="connsiteX84" fmla="*/ 7620 w 7197090"/>
              <a:gd name="connsiteY84" fmla="*/ 73947 h 4895372"/>
              <a:gd name="connsiteX85" fmla="*/ 941070 w 7197090"/>
              <a:gd name="connsiteY85" fmla="*/ 73947 h 4895372"/>
              <a:gd name="connsiteX86" fmla="*/ 960120 w 7197090"/>
              <a:gd name="connsiteY86" fmla="*/ 32037 h 4895372"/>
              <a:gd name="connsiteX87" fmla="*/ 983427 w 7197090"/>
              <a:gd name="connsiteY87" fmla="*/ 1140 h 4895372"/>
              <a:gd name="connsiteX0" fmla="*/ 983427 w 7197090"/>
              <a:gd name="connsiteY0" fmla="*/ 1140 h 4895372"/>
              <a:gd name="connsiteX1" fmla="*/ 998220 w 7197090"/>
              <a:gd name="connsiteY1" fmla="*/ 1557 h 4895372"/>
              <a:gd name="connsiteX2" fmla="*/ 1104900 w 7197090"/>
              <a:gd name="connsiteY2" fmla="*/ 81567 h 4895372"/>
              <a:gd name="connsiteX3" fmla="*/ 1184910 w 7197090"/>
              <a:gd name="connsiteY3" fmla="*/ 16797 h 4895372"/>
              <a:gd name="connsiteX4" fmla="*/ 1303020 w 7197090"/>
              <a:gd name="connsiteY4" fmla="*/ 77757 h 4895372"/>
              <a:gd name="connsiteX5" fmla="*/ 1371600 w 7197090"/>
              <a:gd name="connsiteY5" fmla="*/ 5367 h 4895372"/>
              <a:gd name="connsiteX6" fmla="*/ 1527810 w 7197090"/>
              <a:gd name="connsiteY6" fmla="*/ 73947 h 4895372"/>
              <a:gd name="connsiteX7" fmla="*/ 1588770 w 7197090"/>
              <a:gd name="connsiteY7" fmla="*/ 9177 h 4895372"/>
              <a:gd name="connsiteX8" fmla="*/ 1706880 w 7197090"/>
              <a:gd name="connsiteY8" fmla="*/ 81567 h 4895372"/>
              <a:gd name="connsiteX9" fmla="*/ 1783080 w 7197090"/>
              <a:gd name="connsiteY9" fmla="*/ 9177 h 4895372"/>
              <a:gd name="connsiteX10" fmla="*/ 1893570 w 7197090"/>
              <a:gd name="connsiteY10" fmla="*/ 73947 h 4895372"/>
              <a:gd name="connsiteX11" fmla="*/ 1962150 w 7197090"/>
              <a:gd name="connsiteY11" fmla="*/ 12987 h 4895372"/>
              <a:gd name="connsiteX12" fmla="*/ 2076450 w 7197090"/>
              <a:gd name="connsiteY12" fmla="*/ 81567 h 4895372"/>
              <a:gd name="connsiteX13" fmla="*/ 2167890 w 7197090"/>
              <a:gd name="connsiteY13" fmla="*/ 9177 h 4895372"/>
              <a:gd name="connsiteX14" fmla="*/ 2286000 w 7197090"/>
              <a:gd name="connsiteY14" fmla="*/ 77757 h 4895372"/>
              <a:gd name="connsiteX15" fmla="*/ 2369820 w 7197090"/>
              <a:gd name="connsiteY15" fmla="*/ 5367 h 4895372"/>
              <a:gd name="connsiteX16" fmla="*/ 2465070 w 7197090"/>
              <a:gd name="connsiteY16" fmla="*/ 85377 h 4895372"/>
              <a:gd name="connsiteX17" fmla="*/ 2564130 w 7197090"/>
              <a:gd name="connsiteY17" fmla="*/ 5367 h 4895372"/>
              <a:gd name="connsiteX18" fmla="*/ 2670810 w 7197090"/>
              <a:gd name="connsiteY18" fmla="*/ 85377 h 4895372"/>
              <a:gd name="connsiteX19" fmla="*/ 2750820 w 7197090"/>
              <a:gd name="connsiteY19" fmla="*/ 1557 h 4895372"/>
              <a:gd name="connsiteX20" fmla="*/ 2861310 w 7197090"/>
              <a:gd name="connsiteY20" fmla="*/ 81567 h 4895372"/>
              <a:gd name="connsiteX21" fmla="*/ 2967990 w 7197090"/>
              <a:gd name="connsiteY21" fmla="*/ 5367 h 4895372"/>
              <a:gd name="connsiteX22" fmla="*/ 3089910 w 7197090"/>
              <a:gd name="connsiteY22" fmla="*/ 73947 h 4895372"/>
              <a:gd name="connsiteX23" fmla="*/ 3181350 w 7197090"/>
              <a:gd name="connsiteY23" fmla="*/ 9177 h 4895372"/>
              <a:gd name="connsiteX24" fmla="*/ 3314700 w 7197090"/>
              <a:gd name="connsiteY24" fmla="*/ 81567 h 4895372"/>
              <a:gd name="connsiteX25" fmla="*/ 3417570 w 7197090"/>
              <a:gd name="connsiteY25" fmla="*/ 5367 h 4895372"/>
              <a:gd name="connsiteX26" fmla="*/ 3531870 w 7197090"/>
              <a:gd name="connsiteY26" fmla="*/ 77757 h 4895372"/>
              <a:gd name="connsiteX27" fmla="*/ 3646170 w 7197090"/>
              <a:gd name="connsiteY27" fmla="*/ 1557 h 4895372"/>
              <a:gd name="connsiteX28" fmla="*/ 3752850 w 7197090"/>
              <a:gd name="connsiteY28" fmla="*/ 70137 h 4895372"/>
              <a:gd name="connsiteX29" fmla="*/ 3863340 w 7197090"/>
              <a:gd name="connsiteY29" fmla="*/ 9177 h 4895372"/>
              <a:gd name="connsiteX30" fmla="*/ 3981450 w 7197090"/>
              <a:gd name="connsiteY30" fmla="*/ 70137 h 4895372"/>
              <a:gd name="connsiteX31" fmla="*/ 4088130 w 7197090"/>
              <a:gd name="connsiteY31" fmla="*/ 1557 h 4895372"/>
              <a:gd name="connsiteX32" fmla="*/ 4210050 w 7197090"/>
              <a:gd name="connsiteY32" fmla="*/ 73947 h 4895372"/>
              <a:gd name="connsiteX33" fmla="*/ 4301490 w 7197090"/>
              <a:gd name="connsiteY33" fmla="*/ 1557 h 4895372"/>
              <a:gd name="connsiteX34" fmla="*/ 4408170 w 7197090"/>
              <a:gd name="connsiteY34" fmla="*/ 81567 h 4895372"/>
              <a:gd name="connsiteX35" fmla="*/ 4511040 w 7197090"/>
              <a:gd name="connsiteY35" fmla="*/ 5367 h 4895372"/>
              <a:gd name="connsiteX36" fmla="*/ 4610100 w 7197090"/>
              <a:gd name="connsiteY36" fmla="*/ 70137 h 4895372"/>
              <a:gd name="connsiteX37" fmla="*/ 4724400 w 7197090"/>
              <a:gd name="connsiteY37" fmla="*/ 1557 h 4895372"/>
              <a:gd name="connsiteX38" fmla="*/ 4834890 w 7197090"/>
              <a:gd name="connsiteY38" fmla="*/ 81567 h 4895372"/>
              <a:gd name="connsiteX39" fmla="*/ 4953000 w 7197090"/>
              <a:gd name="connsiteY39" fmla="*/ 1557 h 4895372"/>
              <a:gd name="connsiteX40" fmla="*/ 5033010 w 7197090"/>
              <a:gd name="connsiteY40" fmla="*/ 66327 h 4895372"/>
              <a:gd name="connsiteX41" fmla="*/ 5132070 w 7197090"/>
              <a:gd name="connsiteY41" fmla="*/ 12987 h 4895372"/>
              <a:gd name="connsiteX42" fmla="*/ 5246370 w 7197090"/>
              <a:gd name="connsiteY42" fmla="*/ 81567 h 4895372"/>
              <a:gd name="connsiteX43" fmla="*/ 5345430 w 7197090"/>
              <a:gd name="connsiteY43" fmla="*/ 16797 h 4895372"/>
              <a:gd name="connsiteX44" fmla="*/ 5444490 w 7197090"/>
              <a:gd name="connsiteY44" fmla="*/ 62517 h 4895372"/>
              <a:gd name="connsiteX45" fmla="*/ 5558790 w 7197090"/>
              <a:gd name="connsiteY45" fmla="*/ 5367 h 4895372"/>
              <a:gd name="connsiteX46" fmla="*/ 5669280 w 7197090"/>
              <a:gd name="connsiteY46" fmla="*/ 70137 h 4895372"/>
              <a:gd name="connsiteX47" fmla="*/ 5764530 w 7197090"/>
              <a:gd name="connsiteY47" fmla="*/ 9177 h 4895372"/>
              <a:gd name="connsiteX48" fmla="*/ 5867400 w 7197090"/>
              <a:gd name="connsiteY48" fmla="*/ 81567 h 4895372"/>
              <a:gd name="connsiteX49" fmla="*/ 5989320 w 7197090"/>
              <a:gd name="connsiteY49" fmla="*/ 5367 h 4895372"/>
              <a:gd name="connsiteX50" fmla="*/ 6076950 w 7197090"/>
              <a:gd name="connsiteY50" fmla="*/ 73947 h 4895372"/>
              <a:gd name="connsiteX51" fmla="*/ 7197090 w 7197090"/>
              <a:gd name="connsiteY51" fmla="*/ 73947 h 4895372"/>
              <a:gd name="connsiteX52" fmla="*/ 7197090 w 7197090"/>
              <a:gd name="connsiteY52" fmla="*/ 409227 h 4895372"/>
              <a:gd name="connsiteX53" fmla="*/ 5798961 w 7197090"/>
              <a:gd name="connsiteY53" fmla="*/ 409227 h 4895372"/>
              <a:gd name="connsiteX54" fmla="*/ 5961717 w 7197090"/>
              <a:gd name="connsiteY54" fmla="*/ 412295 h 4895372"/>
              <a:gd name="connsiteX55" fmla="*/ 6156960 w 7197090"/>
              <a:gd name="connsiteY55" fmla="*/ 416847 h 4895372"/>
              <a:gd name="connsiteX56" fmla="*/ 6160770 w 7197090"/>
              <a:gd name="connsiteY56" fmla="*/ 805467 h 4895372"/>
              <a:gd name="connsiteX57" fmla="*/ 5745480 w 7197090"/>
              <a:gd name="connsiteY57" fmla="*/ 1201707 h 4895372"/>
              <a:gd name="connsiteX58" fmla="*/ 5109210 w 7197090"/>
              <a:gd name="connsiteY58" fmla="*/ 1376967 h 4895372"/>
              <a:gd name="connsiteX59" fmla="*/ 4877475 w 7197090"/>
              <a:gd name="connsiteY59" fmla="*/ 1407973 h 4895372"/>
              <a:gd name="connsiteX60" fmla="*/ 4648200 w 7197090"/>
              <a:gd name="connsiteY60" fmla="*/ 1454437 h 4895372"/>
              <a:gd name="connsiteX61" fmla="*/ 4613910 w 7197090"/>
              <a:gd name="connsiteY61" fmla="*/ 1719795 h 4895372"/>
              <a:gd name="connsiteX62" fmla="*/ 4620260 w 7197090"/>
              <a:gd name="connsiteY62" fmla="*/ 2328832 h 4895372"/>
              <a:gd name="connsiteX63" fmla="*/ 4239260 w 7197090"/>
              <a:gd name="connsiteY63" fmla="*/ 2801907 h 4895372"/>
              <a:gd name="connsiteX64" fmla="*/ 3724910 w 7197090"/>
              <a:gd name="connsiteY64" fmla="*/ 2639982 h 4895372"/>
              <a:gd name="connsiteX65" fmla="*/ 3401060 w 7197090"/>
              <a:gd name="connsiteY65" fmla="*/ 2357407 h 4895372"/>
              <a:gd name="connsiteX66" fmla="*/ 3102610 w 7197090"/>
              <a:gd name="connsiteY66" fmla="*/ 2782857 h 4895372"/>
              <a:gd name="connsiteX67" fmla="*/ 3102610 w 7197090"/>
              <a:gd name="connsiteY67" fmla="*/ 4671982 h 4895372"/>
              <a:gd name="connsiteX68" fmla="*/ 2689860 w 7197090"/>
              <a:gd name="connsiteY68" fmla="*/ 4872006 h 4895372"/>
              <a:gd name="connsiteX69" fmla="*/ 2083435 w 7197090"/>
              <a:gd name="connsiteY69" fmla="*/ 4725957 h 4895372"/>
              <a:gd name="connsiteX70" fmla="*/ 2045335 w 7197090"/>
              <a:gd name="connsiteY70" fmla="*/ 3246406 h 4895372"/>
              <a:gd name="connsiteX71" fmla="*/ 2131060 w 7197090"/>
              <a:gd name="connsiteY71" fmla="*/ 2160556 h 4895372"/>
              <a:gd name="connsiteX72" fmla="*/ 2877608 w 7197090"/>
              <a:gd name="connsiteY72" fmla="*/ 1779979 h 4895372"/>
              <a:gd name="connsiteX73" fmla="*/ 3362960 w 7197090"/>
              <a:gd name="connsiteY73" fmla="*/ 2141506 h 4895372"/>
              <a:gd name="connsiteX74" fmla="*/ 3737610 w 7197090"/>
              <a:gd name="connsiteY74" fmla="*/ 2078006 h 4895372"/>
              <a:gd name="connsiteX75" fmla="*/ 3696970 w 7197090"/>
              <a:gd name="connsiteY75" fmla="*/ 1476615 h 4895372"/>
              <a:gd name="connsiteX76" fmla="*/ 3651171 w 7197090"/>
              <a:gd name="connsiteY76" fmla="*/ 1384588 h 4895372"/>
              <a:gd name="connsiteX77" fmla="*/ 3288030 w 7197090"/>
              <a:gd name="connsiteY77" fmla="*/ 1354107 h 4895372"/>
              <a:gd name="connsiteX78" fmla="*/ 1764030 w 7197090"/>
              <a:gd name="connsiteY78" fmla="*/ 1441737 h 4895372"/>
              <a:gd name="connsiteX79" fmla="*/ 998220 w 7197090"/>
              <a:gd name="connsiteY79" fmla="*/ 1129317 h 4895372"/>
              <a:gd name="connsiteX80" fmla="*/ 746760 w 7197090"/>
              <a:gd name="connsiteY80" fmla="*/ 694977 h 4895372"/>
              <a:gd name="connsiteX81" fmla="*/ 740301 w 7197090"/>
              <a:gd name="connsiteY81" fmla="*/ 412312 h 4895372"/>
              <a:gd name="connsiteX82" fmla="*/ 739967 w 7197090"/>
              <a:gd name="connsiteY82" fmla="*/ 409227 h 4895372"/>
              <a:gd name="connsiteX83" fmla="*/ 0 w 7197090"/>
              <a:gd name="connsiteY83" fmla="*/ 409227 h 4895372"/>
              <a:gd name="connsiteX84" fmla="*/ 7620 w 7197090"/>
              <a:gd name="connsiteY84" fmla="*/ 73947 h 4895372"/>
              <a:gd name="connsiteX85" fmla="*/ 941070 w 7197090"/>
              <a:gd name="connsiteY85" fmla="*/ 73947 h 4895372"/>
              <a:gd name="connsiteX86" fmla="*/ 960120 w 7197090"/>
              <a:gd name="connsiteY86" fmla="*/ 32037 h 4895372"/>
              <a:gd name="connsiteX87" fmla="*/ 983427 w 7197090"/>
              <a:gd name="connsiteY87" fmla="*/ 1140 h 4895372"/>
              <a:gd name="connsiteX0" fmla="*/ 983427 w 7197090"/>
              <a:gd name="connsiteY0" fmla="*/ 1140 h 4895372"/>
              <a:gd name="connsiteX1" fmla="*/ 998220 w 7197090"/>
              <a:gd name="connsiteY1" fmla="*/ 1557 h 4895372"/>
              <a:gd name="connsiteX2" fmla="*/ 1104900 w 7197090"/>
              <a:gd name="connsiteY2" fmla="*/ 81567 h 4895372"/>
              <a:gd name="connsiteX3" fmla="*/ 1184910 w 7197090"/>
              <a:gd name="connsiteY3" fmla="*/ 16797 h 4895372"/>
              <a:gd name="connsiteX4" fmla="*/ 1303020 w 7197090"/>
              <a:gd name="connsiteY4" fmla="*/ 77757 h 4895372"/>
              <a:gd name="connsiteX5" fmla="*/ 1371600 w 7197090"/>
              <a:gd name="connsiteY5" fmla="*/ 5367 h 4895372"/>
              <a:gd name="connsiteX6" fmla="*/ 1527810 w 7197090"/>
              <a:gd name="connsiteY6" fmla="*/ 73947 h 4895372"/>
              <a:gd name="connsiteX7" fmla="*/ 1588770 w 7197090"/>
              <a:gd name="connsiteY7" fmla="*/ 9177 h 4895372"/>
              <a:gd name="connsiteX8" fmla="*/ 1706880 w 7197090"/>
              <a:gd name="connsiteY8" fmla="*/ 81567 h 4895372"/>
              <a:gd name="connsiteX9" fmla="*/ 1783080 w 7197090"/>
              <a:gd name="connsiteY9" fmla="*/ 9177 h 4895372"/>
              <a:gd name="connsiteX10" fmla="*/ 1893570 w 7197090"/>
              <a:gd name="connsiteY10" fmla="*/ 73947 h 4895372"/>
              <a:gd name="connsiteX11" fmla="*/ 1962150 w 7197090"/>
              <a:gd name="connsiteY11" fmla="*/ 12987 h 4895372"/>
              <a:gd name="connsiteX12" fmla="*/ 2076450 w 7197090"/>
              <a:gd name="connsiteY12" fmla="*/ 81567 h 4895372"/>
              <a:gd name="connsiteX13" fmla="*/ 2167890 w 7197090"/>
              <a:gd name="connsiteY13" fmla="*/ 9177 h 4895372"/>
              <a:gd name="connsiteX14" fmla="*/ 2286000 w 7197090"/>
              <a:gd name="connsiteY14" fmla="*/ 77757 h 4895372"/>
              <a:gd name="connsiteX15" fmla="*/ 2369820 w 7197090"/>
              <a:gd name="connsiteY15" fmla="*/ 5367 h 4895372"/>
              <a:gd name="connsiteX16" fmla="*/ 2465070 w 7197090"/>
              <a:gd name="connsiteY16" fmla="*/ 85377 h 4895372"/>
              <a:gd name="connsiteX17" fmla="*/ 2564130 w 7197090"/>
              <a:gd name="connsiteY17" fmla="*/ 5367 h 4895372"/>
              <a:gd name="connsiteX18" fmla="*/ 2670810 w 7197090"/>
              <a:gd name="connsiteY18" fmla="*/ 85377 h 4895372"/>
              <a:gd name="connsiteX19" fmla="*/ 2750820 w 7197090"/>
              <a:gd name="connsiteY19" fmla="*/ 1557 h 4895372"/>
              <a:gd name="connsiteX20" fmla="*/ 2861310 w 7197090"/>
              <a:gd name="connsiteY20" fmla="*/ 81567 h 4895372"/>
              <a:gd name="connsiteX21" fmla="*/ 2967990 w 7197090"/>
              <a:gd name="connsiteY21" fmla="*/ 5367 h 4895372"/>
              <a:gd name="connsiteX22" fmla="*/ 3089910 w 7197090"/>
              <a:gd name="connsiteY22" fmla="*/ 73947 h 4895372"/>
              <a:gd name="connsiteX23" fmla="*/ 3181350 w 7197090"/>
              <a:gd name="connsiteY23" fmla="*/ 9177 h 4895372"/>
              <a:gd name="connsiteX24" fmla="*/ 3314700 w 7197090"/>
              <a:gd name="connsiteY24" fmla="*/ 81567 h 4895372"/>
              <a:gd name="connsiteX25" fmla="*/ 3417570 w 7197090"/>
              <a:gd name="connsiteY25" fmla="*/ 5367 h 4895372"/>
              <a:gd name="connsiteX26" fmla="*/ 3531870 w 7197090"/>
              <a:gd name="connsiteY26" fmla="*/ 77757 h 4895372"/>
              <a:gd name="connsiteX27" fmla="*/ 3646170 w 7197090"/>
              <a:gd name="connsiteY27" fmla="*/ 1557 h 4895372"/>
              <a:gd name="connsiteX28" fmla="*/ 3752850 w 7197090"/>
              <a:gd name="connsiteY28" fmla="*/ 70137 h 4895372"/>
              <a:gd name="connsiteX29" fmla="*/ 3863340 w 7197090"/>
              <a:gd name="connsiteY29" fmla="*/ 9177 h 4895372"/>
              <a:gd name="connsiteX30" fmla="*/ 3981450 w 7197090"/>
              <a:gd name="connsiteY30" fmla="*/ 70137 h 4895372"/>
              <a:gd name="connsiteX31" fmla="*/ 4088130 w 7197090"/>
              <a:gd name="connsiteY31" fmla="*/ 1557 h 4895372"/>
              <a:gd name="connsiteX32" fmla="*/ 4210050 w 7197090"/>
              <a:gd name="connsiteY32" fmla="*/ 73947 h 4895372"/>
              <a:gd name="connsiteX33" fmla="*/ 4301490 w 7197090"/>
              <a:gd name="connsiteY33" fmla="*/ 1557 h 4895372"/>
              <a:gd name="connsiteX34" fmla="*/ 4408170 w 7197090"/>
              <a:gd name="connsiteY34" fmla="*/ 81567 h 4895372"/>
              <a:gd name="connsiteX35" fmla="*/ 4511040 w 7197090"/>
              <a:gd name="connsiteY35" fmla="*/ 5367 h 4895372"/>
              <a:gd name="connsiteX36" fmla="*/ 4610100 w 7197090"/>
              <a:gd name="connsiteY36" fmla="*/ 70137 h 4895372"/>
              <a:gd name="connsiteX37" fmla="*/ 4724400 w 7197090"/>
              <a:gd name="connsiteY37" fmla="*/ 1557 h 4895372"/>
              <a:gd name="connsiteX38" fmla="*/ 4834890 w 7197090"/>
              <a:gd name="connsiteY38" fmla="*/ 81567 h 4895372"/>
              <a:gd name="connsiteX39" fmla="*/ 4953000 w 7197090"/>
              <a:gd name="connsiteY39" fmla="*/ 1557 h 4895372"/>
              <a:gd name="connsiteX40" fmla="*/ 5033010 w 7197090"/>
              <a:gd name="connsiteY40" fmla="*/ 66327 h 4895372"/>
              <a:gd name="connsiteX41" fmla="*/ 5132070 w 7197090"/>
              <a:gd name="connsiteY41" fmla="*/ 12987 h 4895372"/>
              <a:gd name="connsiteX42" fmla="*/ 5246370 w 7197090"/>
              <a:gd name="connsiteY42" fmla="*/ 81567 h 4895372"/>
              <a:gd name="connsiteX43" fmla="*/ 5345430 w 7197090"/>
              <a:gd name="connsiteY43" fmla="*/ 16797 h 4895372"/>
              <a:gd name="connsiteX44" fmla="*/ 5444490 w 7197090"/>
              <a:gd name="connsiteY44" fmla="*/ 62517 h 4895372"/>
              <a:gd name="connsiteX45" fmla="*/ 5558790 w 7197090"/>
              <a:gd name="connsiteY45" fmla="*/ 5367 h 4895372"/>
              <a:gd name="connsiteX46" fmla="*/ 5669280 w 7197090"/>
              <a:gd name="connsiteY46" fmla="*/ 70137 h 4895372"/>
              <a:gd name="connsiteX47" fmla="*/ 5764530 w 7197090"/>
              <a:gd name="connsiteY47" fmla="*/ 9177 h 4895372"/>
              <a:gd name="connsiteX48" fmla="*/ 5867400 w 7197090"/>
              <a:gd name="connsiteY48" fmla="*/ 81567 h 4895372"/>
              <a:gd name="connsiteX49" fmla="*/ 5989320 w 7197090"/>
              <a:gd name="connsiteY49" fmla="*/ 5367 h 4895372"/>
              <a:gd name="connsiteX50" fmla="*/ 6076950 w 7197090"/>
              <a:gd name="connsiteY50" fmla="*/ 73947 h 4895372"/>
              <a:gd name="connsiteX51" fmla="*/ 7197090 w 7197090"/>
              <a:gd name="connsiteY51" fmla="*/ 73947 h 4895372"/>
              <a:gd name="connsiteX52" fmla="*/ 7197090 w 7197090"/>
              <a:gd name="connsiteY52" fmla="*/ 409227 h 4895372"/>
              <a:gd name="connsiteX53" fmla="*/ 5798961 w 7197090"/>
              <a:gd name="connsiteY53" fmla="*/ 409227 h 4895372"/>
              <a:gd name="connsiteX54" fmla="*/ 5961717 w 7197090"/>
              <a:gd name="connsiteY54" fmla="*/ 412295 h 4895372"/>
              <a:gd name="connsiteX55" fmla="*/ 6156960 w 7197090"/>
              <a:gd name="connsiteY55" fmla="*/ 416847 h 4895372"/>
              <a:gd name="connsiteX56" fmla="*/ 6160770 w 7197090"/>
              <a:gd name="connsiteY56" fmla="*/ 805467 h 4895372"/>
              <a:gd name="connsiteX57" fmla="*/ 5745480 w 7197090"/>
              <a:gd name="connsiteY57" fmla="*/ 1201707 h 4895372"/>
              <a:gd name="connsiteX58" fmla="*/ 5109210 w 7197090"/>
              <a:gd name="connsiteY58" fmla="*/ 1376967 h 4895372"/>
              <a:gd name="connsiteX59" fmla="*/ 4877475 w 7197090"/>
              <a:gd name="connsiteY59" fmla="*/ 1407973 h 4895372"/>
              <a:gd name="connsiteX60" fmla="*/ 4648200 w 7197090"/>
              <a:gd name="connsiteY60" fmla="*/ 1454437 h 4895372"/>
              <a:gd name="connsiteX61" fmla="*/ 4613910 w 7197090"/>
              <a:gd name="connsiteY61" fmla="*/ 1719795 h 4895372"/>
              <a:gd name="connsiteX62" fmla="*/ 4620260 w 7197090"/>
              <a:gd name="connsiteY62" fmla="*/ 2328832 h 4895372"/>
              <a:gd name="connsiteX63" fmla="*/ 4239260 w 7197090"/>
              <a:gd name="connsiteY63" fmla="*/ 2801907 h 4895372"/>
              <a:gd name="connsiteX64" fmla="*/ 3724910 w 7197090"/>
              <a:gd name="connsiteY64" fmla="*/ 2639982 h 4895372"/>
              <a:gd name="connsiteX65" fmla="*/ 3401060 w 7197090"/>
              <a:gd name="connsiteY65" fmla="*/ 2357407 h 4895372"/>
              <a:gd name="connsiteX66" fmla="*/ 3102610 w 7197090"/>
              <a:gd name="connsiteY66" fmla="*/ 2782857 h 4895372"/>
              <a:gd name="connsiteX67" fmla="*/ 3102610 w 7197090"/>
              <a:gd name="connsiteY67" fmla="*/ 4671982 h 4895372"/>
              <a:gd name="connsiteX68" fmla="*/ 2689860 w 7197090"/>
              <a:gd name="connsiteY68" fmla="*/ 4872006 h 4895372"/>
              <a:gd name="connsiteX69" fmla="*/ 2083435 w 7197090"/>
              <a:gd name="connsiteY69" fmla="*/ 4725957 h 4895372"/>
              <a:gd name="connsiteX70" fmla="*/ 2045335 w 7197090"/>
              <a:gd name="connsiteY70" fmla="*/ 3246406 h 4895372"/>
              <a:gd name="connsiteX71" fmla="*/ 2131060 w 7197090"/>
              <a:gd name="connsiteY71" fmla="*/ 2160556 h 4895372"/>
              <a:gd name="connsiteX72" fmla="*/ 2877608 w 7197090"/>
              <a:gd name="connsiteY72" fmla="*/ 1779979 h 4895372"/>
              <a:gd name="connsiteX73" fmla="*/ 3362960 w 7197090"/>
              <a:gd name="connsiteY73" fmla="*/ 2141506 h 4895372"/>
              <a:gd name="connsiteX74" fmla="*/ 3737610 w 7197090"/>
              <a:gd name="connsiteY74" fmla="*/ 2078006 h 4895372"/>
              <a:gd name="connsiteX75" fmla="*/ 3696970 w 7197090"/>
              <a:gd name="connsiteY75" fmla="*/ 1476615 h 4895372"/>
              <a:gd name="connsiteX76" fmla="*/ 3651171 w 7197090"/>
              <a:gd name="connsiteY76" fmla="*/ 1384588 h 4895372"/>
              <a:gd name="connsiteX77" fmla="*/ 3288030 w 7197090"/>
              <a:gd name="connsiteY77" fmla="*/ 1354107 h 4895372"/>
              <a:gd name="connsiteX78" fmla="*/ 1764030 w 7197090"/>
              <a:gd name="connsiteY78" fmla="*/ 1441737 h 4895372"/>
              <a:gd name="connsiteX79" fmla="*/ 998220 w 7197090"/>
              <a:gd name="connsiteY79" fmla="*/ 1129317 h 4895372"/>
              <a:gd name="connsiteX80" fmla="*/ 746760 w 7197090"/>
              <a:gd name="connsiteY80" fmla="*/ 694977 h 4895372"/>
              <a:gd name="connsiteX81" fmla="*/ 740301 w 7197090"/>
              <a:gd name="connsiteY81" fmla="*/ 412312 h 4895372"/>
              <a:gd name="connsiteX82" fmla="*/ 739967 w 7197090"/>
              <a:gd name="connsiteY82" fmla="*/ 409227 h 4895372"/>
              <a:gd name="connsiteX83" fmla="*/ 0 w 7197090"/>
              <a:gd name="connsiteY83" fmla="*/ 409227 h 4895372"/>
              <a:gd name="connsiteX84" fmla="*/ 7620 w 7197090"/>
              <a:gd name="connsiteY84" fmla="*/ 73947 h 4895372"/>
              <a:gd name="connsiteX85" fmla="*/ 941070 w 7197090"/>
              <a:gd name="connsiteY85" fmla="*/ 73947 h 4895372"/>
              <a:gd name="connsiteX86" fmla="*/ 960120 w 7197090"/>
              <a:gd name="connsiteY86" fmla="*/ 32037 h 4895372"/>
              <a:gd name="connsiteX87" fmla="*/ 983427 w 7197090"/>
              <a:gd name="connsiteY87" fmla="*/ 1140 h 4895372"/>
              <a:gd name="connsiteX0" fmla="*/ 983427 w 7197090"/>
              <a:gd name="connsiteY0" fmla="*/ 1140 h 4895372"/>
              <a:gd name="connsiteX1" fmla="*/ 998220 w 7197090"/>
              <a:gd name="connsiteY1" fmla="*/ 1557 h 4895372"/>
              <a:gd name="connsiteX2" fmla="*/ 1104900 w 7197090"/>
              <a:gd name="connsiteY2" fmla="*/ 81567 h 4895372"/>
              <a:gd name="connsiteX3" fmla="*/ 1184910 w 7197090"/>
              <a:gd name="connsiteY3" fmla="*/ 16797 h 4895372"/>
              <a:gd name="connsiteX4" fmla="*/ 1303020 w 7197090"/>
              <a:gd name="connsiteY4" fmla="*/ 77757 h 4895372"/>
              <a:gd name="connsiteX5" fmla="*/ 1371600 w 7197090"/>
              <a:gd name="connsiteY5" fmla="*/ 5367 h 4895372"/>
              <a:gd name="connsiteX6" fmla="*/ 1527810 w 7197090"/>
              <a:gd name="connsiteY6" fmla="*/ 73947 h 4895372"/>
              <a:gd name="connsiteX7" fmla="*/ 1588770 w 7197090"/>
              <a:gd name="connsiteY7" fmla="*/ 9177 h 4895372"/>
              <a:gd name="connsiteX8" fmla="*/ 1706880 w 7197090"/>
              <a:gd name="connsiteY8" fmla="*/ 81567 h 4895372"/>
              <a:gd name="connsiteX9" fmla="*/ 1783080 w 7197090"/>
              <a:gd name="connsiteY9" fmla="*/ 9177 h 4895372"/>
              <a:gd name="connsiteX10" fmla="*/ 1893570 w 7197090"/>
              <a:gd name="connsiteY10" fmla="*/ 73947 h 4895372"/>
              <a:gd name="connsiteX11" fmla="*/ 1962150 w 7197090"/>
              <a:gd name="connsiteY11" fmla="*/ 12987 h 4895372"/>
              <a:gd name="connsiteX12" fmla="*/ 2076450 w 7197090"/>
              <a:gd name="connsiteY12" fmla="*/ 81567 h 4895372"/>
              <a:gd name="connsiteX13" fmla="*/ 2167890 w 7197090"/>
              <a:gd name="connsiteY13" fmla="*/ 9177 h 4895372"/>
              <a:gd name="connsiteX14" fmla="*/ 2286000 w 7197090"/>
              <a:gd name="connsiteY14" fmla="*/ 77757 h 4895372"/>
              <a:gd name="connsiteX15" fmla="*/ 2369820 w 7197090"/>
              <a:gd name="connsiteY15" fmla="*/ 5367 h 4895372"/>
              <a:gd name="connsiteX16" fmla="*/ 2465070 w 7197090"/>
              <a:gd name="connsiteY16" fmla="*/ 85377 h 4895372"/>
              <a:gd name="connsiteX17" fmla="*/ 2564130 w 7197090"/>
              <a:gd name="connsiteY17" fmla="*/ 5367 h 4895372"/>
              <a:gd name="connsiteX18" fmla="*/ 2670810 w 7197090"/>
              <a:gd name="connsiteY18" fmla="*/ 85377 h 4895372"/>
              <a:gd name="connsiteX19" fmla="*/ 2750820 w 7197090"/>
              <a:gd name="connsiteY19" fmla="*/ 1557 h 4895372"/>
              <a:gd name="connsiteX20" fmla="*/ 2861310 w 7197090"/>
              <a:gd name="connsiteY20" fmla="*/ 81567 h 4895372"/>
              <a:gd name="connsiteX21" fmla="*/ 2967990 w 7197090"/>
              <a:gd name="connsiteY21" fmla="*/ 5367 h 4895372"/>
              <a:gd name="connsiteX22" fmla="*/ 3089910 w 7197090"/>
              <a:gd name="connsiteY22" fmla="*/ 73947 h 4895372"/>
              <a:gd name="connsiteX23" fmla="*/ 3181350 w 7197090"/>
              <a:gd name="connsiteY23" fmla="*/ 9177 h 4895372"/>
              <a:gd name="connsiteX24" fmla="*/ 3314700 w 7197090"/>
              <a:gd name="connsiteY24" fmla="*/ 81567 h 4895372"/>
              <a:gd name="connsiteX25" fmla="*/ 3417570 w 7197090"/>
              <a:gd name="connsiteY25" fmla="*/ 5367 h 4895372"/>
              <a:gd name="connsiteX26" fmla="*/ 3531870 w 7197090"/>
              <a:gd name="connsiteY26" fmla="*/ 77757 h 4895372"/>
              <a:gd name="connsiteX27" fmla="*/ 3646170 w 7197090"/>
              <a:gd name="connsiteY27" fmla="*/ 1557 h 4895372"/>
              <a:gd name="connsiteX28" fmla="*/ 3752850 w 7197090"/>
              <a:gd name="connsiteY28" fmla="*/ 70137 h 4895372"/>
              <a:gd name="connsiteX29" fmla="*/ 3863340 w 7197090"/>
              <a:gd name="connsiteY29" fmla="*/ 9177 h 4895372"/>
              <a:gd name="connsiteX30" fmla="*/ 3981450 w 7197090"/>
              <a:gd name="connsiteY30" fmla="*/ 70137 h 4895372"/>
              <a:gd name="connsiteX31" fmla="*/ 4088130 w 7197090"/>
              <a:gd name="connsiteY31" fmla="*/ 1557 h 4895372"/>
              <a:gd name="connsiteX32" fmla="*/ 4210050 w 7197090"/>
              <a:gd name="connsiteY32" fmla="*/ 73947 h 4895372"/>
              <a:gd name="connsiteX33" fmla="*/ 4301490 w 7197090"/>
              <a:gd name="connsiteY33" fmla="*/ 1557 h 4895372"/>
              <a:gd name="connsiteX34" fmla="*/ 4408170 w 7197090"/>
              <a:gd name="connsiteY34" fmla="*/ 81567 h 4895372"/>
              <a:gd name="connsiteX35" fmla="*/ 4511040 w 7197090"/>
              <a:gd name="connsiteY35" fmla="*/ 5367 h 4895372"/>
              <a:gd name="connsiteX36" fmla="*/ 4610100 w 7197090"/>
              <a:gd name="connsiteY36" fmla="*/ 70137 h 4895372"/>
              <a:gd name="connsiteX37" fmla="*/ 4724400 w 7197090"/>
              <a:gd name="connsiteY37" fmla="*/ 1557 h 4895372"/>
              <a:gd name="connsiteX38" fmla="*/ 4834890 w 7197090"/>
              <a:gd name="connsiteY38" fmla="*/ 81567 h 4895372"/>
              <a:gd name="connsiteX39" fmla="*/ 4953000 w 7197090"/>
              <a:gd name="connsiteY39" fmla="*/ 1557 h 4895372"/>
              <a:gd name="connsiteX40" fmla="*/ 5033010 w 7197090"/>
              <a:gd name="connsiteY40" fmla="*/ 66327 h 4895372"/>
              <a:gd name="connsiteX41" fmla="*/ 5132070 w 7197090"/>
              <a:gd name="connsiteY41" fmla="*/ 12987 h 4895372"/>
              <a:gd name="connsiteX42" fmla="*/ 5246370 w 7197090"/>
              <a:gd name="connsiteY42" fmla="*/ 81567 h 4895372"/>
              <a:gd name="connsiteX43" fmla="*/ 5345430 w 7197090"/>
              <a:gd name="connsiteY43" fmla="*/ 16797 h 4895372"/>
              <a:gd name="connsiteX44" fmla="*/ 5444490 w 7197090"/>
              <a:gd name="connsiteY44" fmla="*/ 62517 h 4895372"/>
              <a:gd name="connsiteX45" fmla="*/ 5558790 w 7197090"/>
              <a:gd name="connsiteY45" fmla="*/ 5367 h 4895372"/>
              <a:gd name="connsiteX46" fmla="*/ 5669280 w 7197090"/>
              <a:gd name="connsiteY46" fmla="*/ 70137 h 4895372"/>
              <a:gd name="connsiteX47" fmla="*/ 5764530 w 7197090"/>
              <a:gd name="connsiteY47" fmla="*/ 9177 h 4895372"/>
              <a:gd name="connsiteX48" fmla="*/ 5867400 w 7197090"/>
              <a:gd name="connsiteY48" fmla="*/ 81567 h 4895372"/>
              <a:gd name="connsiteX49" fmla="*/ 5989320 w 7197090"/>
              <a:gd name="connsiteY49" fmla="*/ 5367 h 4895372"/>
              <a:gd name="connsiteX50" fmla="*/ 6076950 w 7197090"/>
              <a:gd name="connsiteY50" fmla="*/ 73947 h 4895372"/>
              <a:gd name="connsiteX51" fmla="*/ 7197090 w 7197090"/>
              <a:gd name="connsiteY51" fmla="*/ 73947 h 4895372"/>
              <a:gd name="connsiteX52" fmla="*/ 7197090 w 7197090"/>
              <a:gd name="connsiteY52" fmla="*/ 409227 h 4895372"/>
              <a:gd name="connsiteX53" fmla="*/ 5798961 w 7197090"/>
              <a:gd name="connsiteY53" fmla="*/ 409227 h 4895372"/>
              <a:gd name="connsiteX54" fmla="*/ 5961717 w 7197090"/>
              <a:gd name="connsiteY54" fmla="*/ 412295 h 4895372"/>
              <a:gd name="connsiteX55" fmla="*/ 6156960 w 7197090"/>
              <a:gd name="connsiteY55" fmla="*/ 416847 h 4895372"/>
              <a:gd name="connsiteX56" fmla="*/ 6160770 w 7197090"/>
              <a:gd name="connsiteY56" fmla="*/ 805467 h 4895372"/>
              <a:gd name="connsiteX57" fmla="*/ 5745480 w 7197090"/>
              <a:gd name="connsiteY57" fmla="*/ 1201707 h 4895372"/>
              <a:gd name="connsiteX58" fmla="*/ 5109210 w 7197090"/>
              <a:gd name="connsiteY58" fmla="*/ 1376967 h 4895372"/>
              <a:gd name="connsiteX59" fmla="*/ 4877475 w 7197090"/>
              <a:gd name="connsiteY59" fmla="*/ 1407973 h 4895372"/>
              <a:gd name="connsiteX60" fmla="*/ 4648200 w 7197090"/>
              <a:gd name="connsiteY60" fmla="*/ 1454437 h 4895372"/>
              <a:gd name="connsiteX61" fmla="*/ 4613910 w 7197090"/>
              <a:gd name="connsiteY61" fmla="*/ 1719795 h 4895372"/>
              <a:gd name="connsiteX62" fmla="*/ 4620260 w 7197090"/>
              <a:gd name="connsiteY62" fmla="*/ 2328832 h 4895372"/>
              <a:gd name="connsiteX63" fmla="*/ 4239260 w 7197090"/>
              <a:gd name="connsiteY63" fmla="*/ 2801907 h 4895372"/>
              <a:gd name="connsiteX64" fmla="*/ 3724910 w 7197090"/>
              <a:gd name="connsiteY64" fmla="*/ 2639982 h 4895372"/>
              <a:gd name="connsiteX65" fmla="*/ 3401060 w 7197090"/>
              <a:gd name="connsiteY65" fmla="*/ 2357407 h 4895372"/>
              <a:gd name="connsiteX66" fmla="*/ 3102610 w 7197090"/>
              <a:gd name="connsiteY66" fmla="*/ 2782857 h 4895372"/>
              <a:gd name="connsiteX67" fmla="*/ 3102610 w 7197090"/>
              <a:gd name="connsiteY67" fmla="*/ 4671982 h 4895372"/>
              <a:gd name="connsiteX68" fmla="*/ 2689860 w 7197090"/>
              <a:gd name="connsiteY68" fmla="*/ 4872006 h 4895372"/>
              <a:gd name="connsiteX69" fmla="*/ 2083435 w 7197090"/>
              <a:gd name="connsiteY69" fmla="*/ 4725957 h 4895372"/>
              <a:gd name="connsiteX70" fmla="*/ 2229485 w 7197090"/>
              <a:gd name="connsiteY70" fmla="*/ 3268631 h 4895372"/>
              <a:gd name="connsiteX71" fmla="*/ 2131060 w 7197090"/>
              <a:gd name="connsiteY71" fmla="*/ 2160556 h 4895372"/>
              <a:gd name="connsiteX72" fmla="*/ 2877608 w 7197090"/>
              <a:gd name="connsiteY72" fmla="*/ 1779979 h 4895372"/>
              <a:gd name="connsiteX73" fmla="*/ 3362960 w 7197090"/>
              <a:gd name="connsiteY73" fmla="*/ 2141506 h 4895372"/>
              <a:gd name="connsiteX74" fmla="*/ 3737610 w 7197090"/>
              <a:gd name="connsiteY74" fmla="*/ 2078006 h 4895372"/>
              <a:gd name="connsiteX75" fmla="*/ 3696970 w 7197090"/>
              <a:gd name="connsiteY75" fmla="*/ 1476615 h 4895372"/>
              <a:gd name="connsiteX76" fmla="*/ 3651171 w 7197090"/>
              <a:gd name="connsiteY76" fmla="*/ 1384588 h 4895372"/>
              <a:gd name="connsiteX77" fmla="*/ 3288030 w 7197090"/>
              <a:gd name="connsiteY77" fmla="*/ 1354107 h 4895372"/>
              <a:gd name="connsiteX78" fmla="*/ 1764030 w 7197090"/>
              <a:gd name="connsiteY78" fmla="*/ 1441737 h 4895372"/>
              <a:gd name="connsiteX79" fmla="*/ 998220 w 7197090"/>
              <a:gd name="connsiteY79" fmla="*/ 1129317 h 4895372"/>
              <a:gd name="connsiteX80" fmla="*/ 746760 w 7197090"/>
              <a:gd name="connsiteY80" fmla="*/ 694977 h 4895372"/>
              <a:gd name="connsiteX81" fmla="*/ 740301 w 7197090"/>
              <a:gd name="connsiteY81" fmla="*/ 412312 h 4895372"/>
              <a:gd name="connsiteX82" fmla="*/ 739967 w 7197090"/>
              <a:gd name="connsiteY82" fmla="*/ 409227 h 4895372"/>
              <a:gd name="connsiteX83" fmla="*/ 0 w 7197090"/>
              <a:gd name="connsiteY83" fmla="*/ 409227 h 4895372"/>
              <a:gd name="connsiteX84" fmla="*/ 7620 w 7197090"/>
              <a:gd name="connsiteY84" fmla="*/ 73947 h 4895372"/>
              <a:gd name="connsiteX85" fmla="*/ 941070 w 7197090"/>
              <a:gd name="connsiteY85" fmla="*/ 73947 h 4895372"/>
              <a:gd name="connsiteX86" fmla="*/ 960120 w 7197090"/>
              <a:gd name="connsiteY86" fmla="*/ 32037 h 4895372"/>
              <a:gd name="connsiteX87" fmla="*/ 983427 w 7197090"/>
              <a:gd name="connsiteY87" fmla="*/ 1140 h 4895372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29485 w 7197090"/>
              <a:gd name="connsiteY70" fmla="*/ 3268631 h 4895157"/>
              <a:gd name="connsiteX71" fmla="*/ 2131060 w 7197090"/>
              <a:gd name="connsiteY71" fmla="*/ 2160556 h 4895157"/>
              <a:gd name="connsiteX72" fmla="*/ 2877608 w 7197090"/>
              <a:gd name="connsiteY72" fmla="*/ 1779979 h 4895157"/>
              <a:gd name="connsiteX73" fmla="*/ 3362960 w 7197090"/>
              <a:gd name="connsiteY73" fmla="*/ 2141506 h 4895157"/>
              <a:gd name="connsiteX74" fmla="*/ 3737610 w 7197090"/>
              <a:gd name="connsiteY74" fmla="*/ 2078006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131060 w 7197090"/>
              <a:gd name="connsiteY71" fmla="*/ 2160556 h 4895157"/>
              <a:gd name="connsiteX72" fmla="*/ 2877608 w 7197090"/>
              <a:gd name="connsiteY72" fmla="*/ 1779979 h 4895157"/>
              <a:gd name="connsiteX73" fmla="*/ 3362960 w 7197090"/>
              <a:gd name="connsiteY73" fmla="*/ 2141506 h 4895157"/>
              <a:gd name="connsiteX74" fmla="*/ 3737610 w 7197090"/>
              <a:gd name="connsiteY74" fmla="*/ 2078006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131060 w 7197090"/>
              <a:gd name="connsiteY71" fmla="*/ 2160556 h 4895157"/>
              <a:gd name="connsiteX72" fmla="*/ 2877608 w 7197090"/>
              <a:gd name="connsiteY72" fmla="*/ 1779979 h 4895157"/>
              <a:gd name="connsiteX73" fmla="*/ 3362960 w 7197090"/>
              <a:gd name="connsiteY73" fmla="*/ 2141506 h 4895157"/>
              <a:gd name="connsiteX74" fmla="*/ 3737610 w 7197090"/>
              <a:gd name="connsiteY74" fmla="*/ 2078006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79979 h 4895157"/>
              <a:gd name="connsiteX73" fmla="*/ 3362960 w 7197090"/>
              <a:gd name="connsiteY73" fmla="*/ 2141506 h 4895157"/>
              <a:gd name="connsiteX74" fmla="*/ 3737610 w 7197090"/>
              <a:gd name="connsiteY74" fmla="*/ 2078006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362960 w 7197090"/>
              <a:gd name="connsiteY73" fmla="*/ 2141506 h 4895157"/>
              <a:gd name="connsiteX74" fmla="*/ 3737610 w 7197090"/>
              <a:gd name="connsiteY74" fmla="*/ 2078006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362960 w 7197090"/>
              <a:gd name="connsiteY73" fmla="*/ 2141506 h 4895157"/>
              <a:gd name="connsiteX74" fmla="*/ 3737610 w 7197090"/>
              <a:gd name="connsiteY74" fmla="*/ 2078006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305810 w 7197090"/>
              <a:gd name="connsiteY73" fmla="*/ 1830356 h 4895157"/>
              <a:gd name="connsiteX74" fmla="*/ 3737610 w 7197090"/>
              <a:gd name="connsiteY74" fmla="*/ 2078006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305810 w 7197090"/>
              <a:gd name="connsiteY73" fmla="*/ 1830356 h 4895157"/>
              <a:gd name="connsiteX74" fmla="*/ 3737610 w 7197090"/>
              <a:gd name="connsiteY74" fmla="*/ 2078006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305810 w 7197090"/>
              <a:gd name="connsiteY73" fmla="*/ 1830356 h 4895157"/>
              <a:gd name="connsiteX74" fmla="*/ 3578860 w 7197090"/>
              <a:gd name="connsiteY74" fmla="*/ 2119281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305810 w 7197090"/>
              <a:gd name="connsiteY73" fmla="*/ 1830356 h 4895157"/>
              <a:gd name="connsiteX74" fmla="*/ 3578860 w 7197090"/>
              <a:gd name="connsiteY74" fmla="*/ 2119281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305810 w 7197090"/>
              <a:gd name="connsiteY73" fmla="*/ 1830356 h 4895157"/>
              <a:gd name="connsiteX74" fmla="*/ 3616960 w 7197090"/>
              <a:gd name="connsiteY74" fmla="*/ 2017681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204210 w 7197090"/>
              <a:gd name="connsiteY73" fmla="*/ 1763681 h 4895157"/>
              <a:gd name="connsiteX74" fmla="*/ 3616960 w 7197090"/>
              <a:gd name="connsiteY74" fmla="*/ 2017681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204210 w 7197090"/>
              <a:gd name="connsiteY73" fmla="*/ 1763681 h 4895157"/>
              <a:gd name="connsiteX74" fmla="*/ 3616960 w 7197090"/>
              <a:gd name="connsiteY74" fmla="*/ 2017681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204210 w 7197090"/>
              <a:gd name="connsiteY73" fmla="*/ 1763681 h 4895157"/>
              <a:gd name="connsiteX74" fmla="*/ 3616960 w 7197090"/>
              <a:gd name="connsiteY74" fmla="*/ 2017681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204210 w 7197090"/>
              <a:gd name="connsiteY73" fmla="*/ 1763681 h 4895157"/>
              <a:gd name="connsiteX74" fmla="*/ 3616960 w 7197090"/>
              <a:gd name="connsiteY74" fmla="*/ 2017681 h 4895157"/>
              <a:gd name="connsiteX75" fmla="*/ 3696970 w 7197090"/>
              <a:gd name="connsiteY75" fmla="*/ 1476615 h 4895157"/>
              <a:gd name="connsiteX76" fmla="*/ 3651171 w 7197090"/>
              <a:gd name="connsiteY76" fmla="*/ 1384588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204210 w 7197090"/>
              <a:gd name="connsiteY73" fmla="*/ 1763681 h 4895157"/>
              <a:gd name="connsiteX74" fmla="*/ 3616960 w 7197090"/>
              <a:gd name="connsiteY74" fmla="*/ 2017681 h 4895157"/>
              <a:gd name="connsiteX75" fmla="*/ 3696970 w 7197090"/>
              <a:gd name="connsiteY75" fmla="*/ 1476615 h 4895157"/>
              <a:gd name="connsiteX76" fmla="*/ 3590846 w 7197090"/>
              <a:gd name="connsiteY76" fmla="*/ 1344900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204210 w 7197090"/>
              <a:gd name="connsiteY73" fmla="*/ 1763681 h 4895157"/>
              <a:gd name="connsiteX74" fmla="*/ 3616960 w 7197090"/>
              <a:gd name="connsiteY74" fmla="*/ 2017681 h 4895157"/>
              <a:gd name="connsiteX75" fmla="*/ 3696970 w 7197090"/>
              <a:gd name="connsiteY75" fmla="*/ 1476615 h 4895157"/>
              <a:gd name="connsiteX76" fmla="*/ 3590846 w 7197090"/>
              <a:gd name="connsiteY76" fmla="*/ 1344900 h 4895157"/>
              <a:gd name="connsiteX77" fmla="*/ 3288030 w 7197090"/>
              <a:gd name="connsiteY77" fmla="*/ 1354107 h 4895157"/>
              <a:gd name="connsiteX78" fmla="*/ 1764030 w 7197090"/>
              <a:gd name="connsiteY78" fmla="*/ 1441737 h 4895157"/>
              <a:gd name="connsiteX79" fmla="*/ 998220 w 7197090"/>
              <a:gd name="connsiteY79" fmla="*/ 1129317 h 4895157"/>
              <a:gd name="connsiteX80" fmla="*/ 746760 w 7197090"/>
              <a:gd name="connsiteY80" fmla="*/ 694977 h 4895157"/>
              <a:gd name="connsiteX81" fmla="*/ 740301 w 7197090"/>
              <a:gd name="connsiteY81" fmla="*/ 412312 h 4895157"/>
              <a:gd name="connsiteX82" fmla="*/ 739967 w 7197090"/>
              <a:gd name="connsiteY82" fmla="*/ 409227 h 4895157"/>
              <a:gd name="connsiteX83" fmla="*/ 0 w 7197090"/>
              <a:gd name="connsiteY83" fmla="*/ 409227 h 4895157"/>
              <a:gd name="connsiteX84" fmla="*/ 7620 w 7197090"/>
              <a:gd name="connsiteY84" fmla="*/ 73947 h 4895157"/>
              <a:gd name="connsiteX85" fmla="*/ 941070 w 7197090"/>
              <a:gd name="connsiteY85" fmla="*/ 73947 h 4895157"/>
              <a:gd name="connsiteX86" fmla="*/ 960120 w 7197090"/>
              <a:gd name="connsiteY86" fmla="*/ 32037 h 4895157"/>
              <a:gd name="connsiteX87" fmla="*/ 983427 w 7197090"/>
              <a:gd name="connsiteY87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204210 w 7197090"/>
              <a:gd name="connsiteY73" fmla="*/ 1763681 h 4895157"/>
              <a:gd name="connsiteX74" fmla="*/ 3616960 w 7197090"/>
              <a:gd name="connsiteY74" fmla="*/ 2017681 h 4895157"/>
              <a:gd name="connsiteX75" fmla="*/ 3696970 w 7197090"/>
              <a:gd name="connsiteY75" fmla="*/ 1476615 h 4895157"/>
              <a:gd name="connsiteX76" fmla="*/ 3288030 w 7197090"/>
              <a:gd name="connsiteY76" fmla="*/ 1354107 h 4895157"/>
              <a:gd name="connsiteX77" fmla="*/ 1764030 w 7197090"/>
              <a:gd name="connsiteY77" fmla="*/ 1441737 h 4895157"/>
              <a:gd name="connsiteX78" fmla="*/ 998220 w 7197090"/>
              <a:gd name="connsiteY78" fmla="*/ 1129317 h 4895157"/>
              <a:gd name="connsiteX79" fmla="*/ 746760 w 7197090"/>
              <a:gd name="connsiteY79" fmla="*/ 694977 h 4895157"/>
              <a:gd name="connsiteX80" fmla="*/ 740301 w 7197090"/>
              <a:gd name="connsiteY80" fmla="*/ 412312 h 4895157"/>
              <a:gd name="connsiteX81" fmla="*/ 739967 w 7197090"/>
              <a:gd name="connsiteY81" fmla="*/ 409227 h 4895157"/>
              <a:gd name="connsiteX82" fmla="*/ 0 w 7197090"/>
              <a:gd name="connsiteY82" fmla="*/ 409227 h 4895157"/>
              <a:gd name="connsiteX83" fmla="*/ 7620 w 7197090"/>
              <a:gd name="connsiteY83" fmla="*/ 73947 h 4895157"/>
              <a:gd name="connsiteX84" fmla="*/ 941070 w 7197090"/>
              <a:gd name="connsiteY84" fmla="*/ 73947 h 4895157"/>
              <a:gd name="connsiteX85" fmla="*/ 960120 w 7197090"/>
              <a:gd name="connsiteY85" fmla="*/ 32037 h 4895157"/>
              <a:gd name="connsiteX86" fmla="*/ 983427 w 7197090"/>
              <a:gd name="connsiteY86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204210 w 7197090"/>
              <a:gd name="connsiteY73" fmla="*/ 1763681 h 4895157"/>
              <a:gd name="connsiteX74" fmla="*/ 3957922 w 7197090"/>
              <a:gd name="connsiteY74" fmla="*/ 2250156 h 4895157"/>
              <a:gd name="connsiteX75" fmla="*/ 3696970 w 7197090"/>
              <a:gd name="connsiteY75" fmla="*/ 1476615 h 4895157"/>
              <a:gd name="connsiteX76" fmla="*/ 3288030 w 7197090"/>
              <a:gd name="connsiteY76" fmla="*/ 1354107 h 4895157"/>
              <a:gd name="connsiteX77" fmla="*/ 1764030 w 7197090"/>
              <a:gd name="connsiteY77" fmla="*/ 1441737 h 4895157"/>
              <a:gd name="connsiteX78" fmla="*/ 998220 w 7197090"/>
              <a:gd name="connsiteY78" fmla="*/ 1129317 h 4895157"/>
              <a:gd name="connsiteX79" fmla="*/ 746760 w 7197090"/>
              <a:gd name="connsiteY79" fmla="*/ 694977 h 4895157"/>
              <a:gd name="connsiteX80" fmla="*/ 740301 w 7197090"/>
              <a:gd name="connsiteY80" fmla="*/ 412312 h 4895157"/>
              <a:gd name="connsiteX81" fmla="*/ 739967 w 7197090"/>
              <a:gd name="connsiteY81" fmla="*/ 409227 h 4895157"/>
              <a:gd name="connsiteX82" fmla="*/ 0 w 7197090"/>
              <a:gd name="connsiteY82" fmla="*/ 409227 h 4895157"/>
              <a:gd name="connsiteX83" fmla="*/ 7620 w 7197090"/>
              <a:gd name="connsiteY83" fmla="*/ 73947 h 4895157"/>
              <a:gd name="connsiteX84" fmla="*/ 941070 w 7197090"/>
              <a:gd name="connsiteY84" fmla="*/ 73947 h 4895157"/>
              <a:gd name="connsiteX85" fmla="*/ 960120 w 7197090"/>
              <a:gd name="connsiteY85" fmla="*/ 32037 h 4895157"/>
              <a:gd name="connsiteX86" fmla="*/ 983427 w 7197090"/>
              <a:gd name="connsiteY86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537424 w 7197090"/>
              <a:gd name="connsiteY73" fmla="*/ 1895417 h 4895157"/>
              <a:gd name="connsiteX74" fmla="*/ 3957922 w 7197090"/>
              <a:gd name="connsiteY74" fmla="*/ 2250156 h 4895157"/>
              <a:gd name="connsiteX75" fmla="*/ 3696970 w 7197090"/>
              <a:gd name="connsiteY75" fmla="*/ 1476615 h 4895157"/>
              <a:gd name="connsiteX76" fmla="*/ 3288030 w 7197090"/>
              <a:gd name="connsiteY76" fmla="*/ 1354107 h 4895157"/>
              <a:gd name="connsiteX77" fmla="*/ 1764030 w 7197090"/>
              <a:gd name="connsiteY77" fmla="*/ 1441737 h 4895157"/>
              <a:gd name="connsiteX78" fmla="*/ 998220 w 7197090"/>
              <a:gd name="connsiteY78" fmla="*/ 1129317 h 4895157"/>
              <a:gd name="connsiteX79" fmla="*/ 746760 w 7197090"/>
              <a:gd name="connsiteY79" fmla="*/ 694977 h 4895157"/>
              <a:gd name="connsiteX80" fmla="*/ 740301 w 7197090"/>
              <a:gd name="connsiteY80" fmla="*/ 412312 h 4895157"/>
              <a:gd name="connsiteX81" fmla="*/ 739967 w 7197090"/>
              <a:gd name="connsiteY81" fmla="*/ 409227 h 4895157"/>
              <a:gd name="connsiteX82" fmla="*/ 0 w 7197090"/>
              <a:gd name="connsiteY82" fmla="*/ 409227 h 4895157"/>
              <a:gd name="connsiteX83" fmla="*/ 7620 w 7197090"/>
              <a:gd name="connsiteY83" fmla="*/ 73947 h 4895157"/>
              <a:gd name="connsiteX84" fmla="*/ 941070 w 7197090"/>
              <a:gd name="connsiteY84" fmla="*/ 73947 h 4895157"/>
              <a:gd name="connsiteX85" fmla="*/ 960120 w 7197090"/>
              <a:gd name="connsiteY85" fmla="*/ 32037 h 4895157"/>
              <a:gd name="connsiteX86" fmla="*/ 983427 w 7197090"/>
              <a:gd name="connsiteY86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401060 w 7197090"/>
              <a:gd name="connsiteY65" fmla="*/ 2357407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537424 w 7197090"/>
              <a:gd name="connsiteY73" fmla="*/ 1895417 h 4895157"/>
              <a:gd name="connsiteX74" fmla="*/ 3957922 w 7197090"/>
              <a:gd name="connsiteY74" fmla="*/ 2250156 h 4895157"/>
              <a:gd name="connsiteX75" fmla="*/ 3960441 w 7197090"/>
              <a:gd name="connsiteY75" fmla="*/ 1484364 h 4895157"/>
              <a:gd name="connsiteX76" fmla="*/ 3288030 w 7197090"/>
              <a:gd name="connsiteY76" fmla="*/ 1354107 h 4895157"/>
              <a:gd name="connsiteX77" fmla="*/ 1764030 w 7197090"/>
              <a:gd name="connsiteY77" fmla="*/ 1441737 h 4895157"/>
              <a:gd name="connsiteX78" fmla="*/ 998220 w 7197090"/>
              <a:gd name="connsiteY78" fmla="*/ 1129317 h 4895157"/>
              <a:gd name="connsiteX79" fmla="*/ 746760 w 7197090"/>
              <a:gd name="connsiteY79" fmla="*/ 694977 h 4895157"/>
              <a:gd name="connsiteX80" fmla="*/ 740301 w 7197090"/>
              <a:gd name="connsiteY80" fmla="*/ 412312 h 4895157"/>
              <a:gd name="connsiteX81" fmla="*/ 739967 w 7197090"/>
              <a:gd name="connsiteY81" fmla="*/ 409227 h 4895157"/>
              <a:gd name="connsiteX82" fmla="*/ 0 w 7197090"/>
              <a:gd name="connsiteY82" fmla="*/ 409227 h 4895157"/>
              <a:gd name="connsiteX83" fmla="*/ 7620 w 7197090"/>
              <a:gd name="connsiteY83" fmla="*/ 73947 h 4895157"/>
              <a:gd name="connsiteX84" fmla="*/ 941070 w 7197090"/>
              <a:gd name="connsiteY84" fmla="*/ 73947 h 4895157"/>
              <a:gd name="connsiteX85" fmla="*/ 960120 w 7197090"/>
              <a:gd name="connsiteY85" fmla="*/ 32037 h 4895157"/>
              <a:gd name="connsiteX86" fmla="*/ 983427 w 7197090"/>
              <a:gd name="connsiteY86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354566 w 7197090"/>
              <a:gd name="connsiteY65" fmla="*/ 2256668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537424 w 7197090"/>
              <a:gd name="connsiteY73" fmla="*/ 1895417 h 4895157"/>
              <a:gd name="connsiteX74" fmla="*/ 3957922 w 7197090"/>
              <a:gd name="connsiteY74" fmla="*/ 2250156 h 4895157"/>
              <a:gd name="connsiteX75" fmla="*/ 3960441 w 7197090"/>
              <a:gd name="connsiteY75" fmla="*/ 1484364 h 4895157"/>
              <a:gd name="connsiteX76" fmla="*/ 3288030 w 7197090"/>
              <a:gd name="connsiteY76" fmla="*/ 1354107 h 4895157"/>
              <a:gd name="connsiteX77" fmla="*/ 1764030 w 7197090"/>
              <a:gd name="connsiteY77" fmla="*/ 1441737 h 4895157"/>
              <a:gd name="connsiteX78" fmla="*/ 998220 w 7197090"/>
              <a:gd name="connsiteY78" fmla="*/ 1129317 h 4895157"/>
              <a:gd name="connsiteX79" fmla="*/ 746760 w 7197090"/>
              <a:gd name="connsiteY79" fmla="*/ 694977 h 4895157"/>
              <a:gd name="connsiteX80" fmla="*/ 740301 w 7197090"/>
              <a:gd name="connsiteY80" fmla="*/ 412312 h 4895157"/>
              <a:gd name="connsiteX81" fmla="*/ 739967 w 7197090"/>
              <a:gd name="connsiteY81" fmla="*/ 409227 h 4895157"/>
              <a:gd name="connsiteX82" fmla="*/ 0 w 7197090"/>
              <a:gd name="connsiteY82" fmla="*/ 409227 h 4895157"/>
              <a:gd name="connsiteX83" fmla="*/ 7620 w 7197090"/>
              <a:gd name="connsiteY83" fmla="*/ 73947 h 4895157"/>
              <a:gd name="connsiteX84" fmla="*/ 941070 w 7197090"/>
              <a:gd name="connsiteY84" fmla="*/ 73947 h 4895157"/>
              <a:gd name="connsiteX85" fmla="*/ 960120 w 7197090"/>
              <a:gd name="connsiteY85" fmla="*/ 32037 h 4895157"/>
              <a:gd name="connsiteX86" fmla="*/ 983427 w 7197090"/>
              <a:gd name="connsiteY86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20260 w 7197090"/>
              <a:gd name="connsiteY62" fmla="*/ 2328832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354566 w 7197090"/>
              <a:gd name="connsiteY65" fmla="*/ 2256668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537424 w 7197090"/>
              <a:gd name="connsiteY73" fmla="*/ 1895417 h 4895157"/>
              <a:gd name="connsiteX74" fmla="*/ 3957922 w 7197090"/>
              <a:gd name="connsiteY74" fmla="*/ 2250156 h 4895157"/>
              <a:gd name="connsiteX75" fmla="*/ 3960441 w 7197090"/>
              <a:gd name="connsiteY75" fmla="*/ 1484364 h 4895157"/>
              <a:gd name="connsiteX76" fmla="*/ 3288030 w 7197090"/>
              <a:gd name="connsiteY76" fmla="*/ 1354107 h 4895157"/>
              <a:gd name="connsiteX77" fmla="*/ 1764030 w 7197090"/>
              <a:gd name="connsiteY77" fmla="*/ 1441737 h 4895157"/>
              <a:gd name="connsiteX78" fmla="*/ 998220 w 7197090"/>
              <a:gd name="connsiteY78" fmla="*/ 1129317 h 4895157"/>
              <a:gd name="connsiteX79" fmla="*/ 746760 w 7197090"/>
              <a:gd name="connsiteY79" fmla="*/ 694977 h 4895157"/>
              <a:gd name="connsiteX80" fmla="*/ 740301 w 7197090"/>
              <a:gd name="connsiteY80" fmla="*/ 412312 h 4895157"/>
              <a:gd name="connsiteX81" fmla="*/ 739967 w 7197090"/>
              <a:gd name="connsiteY81" fmla="*/ 409227 h 4895157"/>
              <a:gd name="connsiteX82" fmla="*/ 0 w 7197090"/>
              <a:gd name="connsiteY82" fmla="*/ 409227 h 4895157"/>
              <a:gd name="connsiteX83" fmla="*/ 7620 w 7197090"/>
              <a:gd name="connsiteY83" fmla="*/ 73947 h 4895157"/>
              <a:gd name="connsiteX84" fmla="*/ 941070 w 7197090"/>
              <a:gd name="connsiteY84" fmla="*/ 73947 h 4895157"/>
              <a:gd name="connsiteX85" fmla="*/ 960120 w 7197090"/>
              <a:gd name="connsiteY85" fmla="*/ 32037 h 4895157"/>
              <a:gd name="connsiteX86" fmla="*/ 983427 w 7197090"/>
              <a:gd name="connsiteY86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07560 w 7197090"/>
              <a:gd name="connsiteY62" fmla="*/ 2333065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354566 w 7197090"/>
              <a:gd name="connsiteY65" fmla="*/ 2256668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537424 w 7197090"/>
              <a:gd name="connsiteY73" fmla="*/ 1895417 h 4895157"/>
              <a:gd name="connsiteX74" fmla="*/ 3957922 w 7197090"/>
              <a:gd name="connsiteY74" fmla="*/ 2250156 h 4895157"/>
              <a:gd name="connsiteX75" fmla="*/ 3960441 w 7197090"/>
              <a:gd name="connsiteY75" fmla="*/ 1484364 h 4895157"/>
              <a:gd name="connsiteX76" fmla="*/ 3288030 w 7197090"/>
              <a:gd name="connsiteY76" fmla="*/ 1354107 h 4895157"/>
              <a:gd name="connsiteX77" fmla="*/ 1764030 w 7197090"/>
              <a:gd name="connsiteY77" fmla="*/ 1441737 h 4895157"/>
              <a:gd name="connsiteX78" fmla="*/ 998220 w 7197090"/>
              <a:gd name="connsiteY78" fmla="*/ 1129317 h 4895157"/>
              <a:gd name="connsiteX79" fmla="*/ 746760 w 7197090"/>
              <a:gd name="connsiteY79" fmla="*/ 694977 h 4895157"/>
              <a:gd name="connsiteX80" fmla="*/ 740301 w 7197090"/>
              <a:gd name="connsiteY80" fmla="*/ 412312 h 4895157"/>
              <a:gd name="connsiteX81" fmla="*/ 739967 w 7197090"/>
              <a:gd name="connsiteY81" fmla="*/ 409227 h 4895157"/>
              <a:gd name="connsiteX82" fmla="*/ 0 w 7197090"/>
              <a:gd name="connsiteY82" fmla="*/ 409227 h 4895157"/>
              <a:gd name="connsiteX83" fmla="*/ 7620 w 7197090"/>
              <a:gd name="connsiteY83" fmla="*/ 73947 h 4895157"/>
              <a:gd name="connsiteX84" fmla="*/ 941070 w 7197090"/>
              <a:gd name="connsiteY84" fmla="*/ 73947 h 4895157"/>
              <a:gd name="connsiteX85" fmla="*/ 960120 w 7197090"/>
              <a:gd name="connsiteY85" fmla="*/ 32037 h 4895157"/>
              <a:gd name="connsiteX86" fmla="*/ 983427 w 7197090"/>
              <a:gd name="connsiteY86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07560 w 7197090"/>
              <a:gd name="connsiteY62" fmla="*/ 2333065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354566 w 7197090"/>
              <a:gd name="connsiteY65" fmla="*/ 2256668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537424 w 7197090"/>
              <a:gd name="connsiteY73" fmla="*/ 1895417 h 4895157"/>
              <a:gd name="connsiteX74" fmla="*/ 3957922 w 7197090"/>
              <a:gd name="connsiteY74" fmla="*/ 2250156 h 4895157"/>
              <a:gd name="connsiteX75" fmla="*/ 3960441 w 7197090"/>
              <a:gd name="connsiteY75" fmla="*/ 1484364 h 4895157"/>
              <a:gd name="connsiteX76" fmla="*/ 3288030 w 7197090"/>
              <a:gd name="connsiteY76" fmla="*/ 1354107 h 4895157"/>
              <a:gd name="connsiteX77" fmla="*/ 1764030 w 7197090"/>
              <a:gd name="connsiteY77" fmla="*/ 1441737 h 4895157"/>
              <a:gd name="connsiteX78" fmla="*/ 998220 w 7197090"/>
              <a:gd name="connsiteY78" fmla="*/ 1129317 h 4895157"/>
              <a:gd name="connsiteX79" fmla="*/ 746760 w 7197090"/>
              <a:gd name="connsiteY79" fmla="*/ 694977 h 4895157"/>
              <a:gd name="connsiteX80" fmla="*/ 740301 w 7197090"/>
              <a:gd name="connsiteY80" fmla="*/ 412312 h 4895157"/>
              <a:gd name="connsiteX81" fmla="*/ 739967 w 7197090"/>
              <a:gd name="connsiteY81" fmla="*/ 409227 h 4895157"/>
              <a:gd name="connsiteX82" fmla="*/ 0 w 7197090"/>
              <a:gd name="connsiteY82" fmla="*/ 409227 h 4895157"/>
              <a:gd name="connsiteX83" fmla="*/ 7620 w 7197090"/>
              <a:gd name="connsiteY83" fmla="*/ 73947 h 4895157"/>
              <a:gd name="connsiteX84" fmla="*/ 941070 w 7197090"/>
              <a:gd name="connsiteY84" fmla="*/ 73947 h 4895157"/>
              <a:gd name="connsiteX85" fmla="*/ 960120 w 7197090"/>
              <a:gd name="connsiteY85" fmla="*/ 32037 h 4895157"/>
              <a:gd name="connsiteX86" fmla="*/ 983427 w 7197090"/>
              <a:gd name="connsiteY86" fmla="*/ 1140 h 4895157"/>
              <a:gd name="connsiteX0" fmla="*/ 983427 w 7197090"/>
              <a:gd name="connsiteY0" fmla="*/ 1140 h 4895157"/>
              <a:gd name="connsiteX1" fmla="*/ 998220 w 7197090"/>
              <a:gd name="connsiteY1" fmla="*/ 1557 h 4895157"/>
              <a:gd name="connsiteX2" fmla="*/ 1104900 w 7197090"/>
              <a:gd name="connsiteY2" fmla="*/ 81567 h 4895157"/>
              <a:gd name="connsiteX3" fmla="*/ 1184910 w 7197090"/>
              <a:gd name="connsiteY3" fmla="*/ 16797 h 4895157"/>
              <a:gd name="connsiteX4" fmla="*/ 1303020 w 7197090"/>
              <a:gd name="connsiteY4" fmla="*/ 77757 h 4895157"/>
              <a:gd name="connsiteX5" fmla="*/ 1371600 w 7197090"/>
              <a:gd name="connsiteY5" fmla="*/ 5367 h 4895157"/>
              <a:gd name="connsiteX6" fmla="*/ 1527810 w 7197090"/>
              <a:gd name="connsiteY6" fmla="*/ 73947 h 4895157"/>
              <a:gd name="connsiteX7" fmla="*/ 1588770 w 7197090"/>
              <a:gd name="connsiteY7" fmla="*/ 9177 h 4895157"/>
              <a:gd name="connsiteX8" fmla="*/ 1706880 w 7197090"/>
              <a:gd name="connsiteY8" fmla="*/ 81567 h 4895157"/>
              <a:gd name="connsiteX9" fmla="*/ 1783080 w 7197090"/>
              <a:gd name="connsiteY9" fmla="*/ 9177 h 4895157"/>
              <a:gd name="connsiteX10" fmla="*/ 1893570 w 7197090"/>
              <a:gd name="connsiteY10" fmla="*/ 73947 h 4895157"/>
              <a:gd name="connsiteX11" fmla="*/ 1962150 w 7197090"/>
              <a:gd name="connsiteY11" fmla="*/ 12987 h 4895157"/>
              <a:gd name="connsiteX12" fmla="*/ 2076450 w 7197090"/>
              <a:gd name="connsiteY12" fmla="*/ 81567 h 4895157"/>
              <a:gd name="connsiteX13" fmla="*/ 2167890 w 7197090"/>
              <a:gd name="connsiteY13" fmla="*/ 9177 h 4895157"/>
              <a:gd name="connsiteX14" fmla="*/ 2286000 w 7197090"/>
              <a:gd name="connsiteY14" fmla="*/ 77757 h 4895157"/>
              <a:gd name="connsiteX15" fmla="*/ 2369820 w 7197090"/>
              <a:gd name="connsiteY15" fmla="*/ 5367 h 4895157"/>
              <a:gd name="connsiteX16" fmla="*/ 2465070 w 7197090"/>
              <a:gd name="connsiteY16" fmla="*/ 85377 h 4895157"/>
              <a:gd name="connsiteX17" fmla="*/ 2564130 w 7197090"/>
              <a:gd name="connsiteY17" fmla="*/ 5367 h 4895157"/>
              <a:gd name="connsiteX18" fmla="*/ 2670810 w 7197090"/>
              <a:gd name="connsiteY18" fmla="*/ 85377 h 4895157"/>
              <a:gd name="connsiteX19" fmla="*/ 2750820 w 7197090"/>
              <a:gd name="connsiteY19" fmla="*/ 1557 h 4895157"/>
              <a:gd name="connsiteX20" fmla="*/ 2861310 w 7197090"/>
              <a:gd name="connsiteY20" fmla="*/ 81567 h 4895157"/>
              <a:gd name="connsiteX21" fmla="*/ 2967990 w 7197090"/>
              <a:gd name="connsiteY21" fmla="*/ 5367 h 4895157"/>
              <a:gd name="connsiteX22" fmla="*/ 3089910 w 7197090"/>
              <a:gd name="connsiteY22" fmla="*/ 73947 h 4895157"/>
              <a:gd name="connsiteX23" fmla="*/ 3181350 w 7197090"/>
              <a:gd name="connsiteY23" fmla="*/ 9177 h 4895157"/>
              <a:gd name="connsiteX24" fmla="*/ 3314700 w 7197090"/>
              <a:gd name="connsiteY24" fmla="*/ 81567 h 4895157"/>
              <a:gd name="connsiteX25" fmla="*/ 3417570 w 7197090"/>
              <a:gd name="connsiteY25" fmla="*/ 5367 h 4895157"/>
              <a:gd name="connsiteX26" fmla="*/ 3531870 w 7197090"/>
              <a:gd name="connsiteY26" fmla="*/ 77757 h 4895157"/>
              <a:gd name="connsiteX27" fmla="*/ 3646170 w 7197090"/>
              <a:gd name="connsiteY27" fmla="*/ 1557 h 4895157"/>
              <a:gd name="connsiteX28" fmla="*/ 3752850 w 7197090"/>
              <a:gd name="connsiteY28" fmla="*/ 70137 h 4895157"/>
              <a:gd name="connsiteX29" fmla="*/ 3863340 w 7197090"/>
              <a:gd name="connsiteY29" fmla="*/ 9177 h 4895157"/>
              <a:gd name="connsiteX30" fmla="*/ 3981450 w 7197090"/>
              <a:gd name="connsiteY30" fmla="*/ 70137 h 4895157"/>
              <a:gd name="connsiteX31" fmla="*/ 4088130 w 7197090"/>
              <a:gd name="connsiteY31" fmla="*/ 1557 h 4895157"/>
              <a:gd name="connsiteX32" fmla="*/ 4210050 w 7197090"/>
              <a:gd name="connsiteY32" fmla="*/ 73947 h 4895157"/>
              <a:gd name="connsiteX33" fmla="*/ 4301490 w 7197090"/>
              <a:gd name="connsiteY33" fmla="*/ 1557 h 4895157"/>
              <a:gd name="connsiteX34" fmla="*/ 4408170 w 7197090"/>
              <a:gd name="connsiteY34" fmla="*/ 81567 h 4895157"/>
              <a:gd name="connsiteX35" fmla="*/ 4511040 w 7197090"/>
              <a:gd name="connsiteY35" fmla="*/ 5367 h 4895157"/>
              <a:gd name="connsiteX36" fmla="*/ 4610100 w 7197090"/>
              <a:gd name="connsiteY36" fmla="*/ 70137 h 4895157"/>
              <a:gd name="connsiteX37" fmla="*/ 4724400 w 7197090"/>
              <a:gd name="connsiteY37" fmla="*/ 1557 h 4895157"/>
              <a:gd name="connsiteX38" fmla="*/ 4834890 w 7197090"/>
              <a:gd name="connsiteY38" fmla="*/ 81567 h 4895157"/>
              <a:gd name="connsiteX39" fmla="*/ 4953000 w 7197090"/>
              <a:gd name="connsiteY39" fmla="*/ 1557 h 4895157"/>
              <a:gd name="connsiteX40" fmla="*/ 5033010 w 7197090"/>
              <a:gd name="connsiteY40" fmla="*/ 66327 h 4895157"/>
              <a:gd name="connsiteX41" fmla="*/ 5132070 w 7197090"/>
              <a:gd name="connsiteY41" fmla="*/ 12987 h 4895157"/>
              <a:gd name="connsiteX42" fmla="*/ 5246370 w 7197090"/>
              <a:gd name="connsiteY42" fmla="*/ 81567 h 4895157"/>
              <a:gd name="connsiteX43" fmla="*/ 5345430 w 7197090"/>
              <a:gd name="connsiteY43" fmla="*/ 16797 h 4895157"/>
              <a:gd name="connsiteX44" fmla="*/ 5444490 w 7197090"/>
              <a:gd name="connsiteY44" fmla="*/ 62517 h 4895157"/>
              <a:gd name="connsiteX45" fmla="*/ 5558790 w 7197090"/>
              <a:gd name="connsiteY45" fmla="*/ 5367 h 4895157"/>
              <a:gd name="connsiteX46" fmla="*/ 5669280 w 7197090"/>
              <a:gd name="connsiteY46" fmla="*/ 70137 h 4895157"/>
              <a:gd name="connsiteX47" fmla="*/ 5764530 w 7197090"/>
              <a:gd name="connsiteY47" fmla="*/ 9177 h 4895157"/>
              <a:gd name="connsiteX48" fmla="*/ 5867400 w 7197090"/>
              <a:gd name="connsiteY48" fmla="*/ 81567 h 4895157"/>
              <a:gd name="connsiteX49" fmla="*/ 5989320 w 7197090"/>
              <a:gd name="connsiteY49" fmla="*/ 5367 h 4895157"/>
              <a:gd name="connsiteX50" fmla="*/ 6076950 w 7197090"/>
              <a:gd name="connsiteY50" fmla="*/ 73947 h 4895157"/>
              <a:gd name="connsiteX51" fmla="*/ 7197090 w 7197090"/>
              <a:gd name="connsiteY51" fmla="*/ 73947 h 4895157"/>
              <a:gd name="connsiteX52" fmla="*/ 7197090 w 7197090"/>
              <a:gd name="connsiteY52" fmla="*/ 409227 h 4895157"/>
              <a:gd name="connsiteX53" fmla="*/ 5798961 w 7197090"/>
              <a:gd name="connsiteY53" fmla="*/ 409227 h 4895157"/>
              <a:gd name="connsiteX54" fmla="*/ 5961717 w 7197090"/>
              <a:gd name="connsiteY54" fmla="*/ 412295 h 4895157"/>
              <a:gd name="connsiteX55" fmla="*/ 6156960 w 7197090"/>
              <a:gd name="connsiteY55" fmla="*/ 416847 h 4895157"/>
              <a:gd name="connsiteX56" fmla="*/ 6160770 w 7197090"/>
              <a:gd name="connsiteY56" fmla="*/ 805467 h 4895157"/>
              <a:gd name="connsiteX57" fmla="*/ 5745480 w 7197090"/>
              <a:gd name="connsiteY57" fmla="*/ 1201707 h 4895157"/>
              <a:gd name="connsiteX58" fmla="*/ 5109210 w 7197090"/>
              <a:gd name="connsiteY58" fmla="*/ 1376967 h 4895157"/>
              <a:gd name="connsiteX59" fmla="*/ 4877475 w 7197090"/>
              <a:gd name="connsiteY59" fmla="*/ 1407973 h 4895157"/>
              <a:gd name="connsiteX60" fmla="*/ 4648200 w 7197090"/>
              <a:gd name="connsiteY60" fmla="*/ 1454437 h 4895157"/>
              <a:gd name="connsiteX61" fmla="*/ 4613910 w 7197090"/>
              <a:gd name="connsiteY61" fmla="*/ 1719795 h 4895157"/>
              <a:gd name="connsiteX62" fmla="*/ 4607560 w 7197090"/>
              <a:gd name="connsiteY62" fmla="*/ 2333065 h 4895157"/>
              <a:gd name="connsiteX63" fmla="*/ 4239260 w 7197090"/>
              <a:gd name="connsiteY63" fmla="*/ 2801907 h 4895157"/>
              <a:gd name="connsiteX64" fmla="*/ 3724910 w 7197090"/>
              <a:gd name="connsiteY64" fmla="*/ 2639982 h 4895157"/>
              <a:gd name="connsiteX65" fmla="*/ 3354566 w 7197090"/>
              <a:gd name="connsiteY65" fmla="*/ 2256668 h 4895157"/>
              <a:gd name="connsiteX66" fmla="*/ 3102610 w 7197090"/>
              <a:gd name="connsiteY66" fmla="*/ 2782857 h 4895157"/>
              <a:gd name="connsiteX67" fmla="*/ 3102610 w 7197090"/>
              <a:gd name="connsiteY67" fmla="*/ 4671982 h 4895157"/>
              <a:gd name="connsiteX68" fmla="*/ 2689860 w 7197090"/>
              <a:gd name="connsiteY68" fmla="*/ 4872006 h 4895157"/>
              <a:gd name="connsiteX69" fmla="*/ 2286635 w 7197090"/>
              <a:gd name="connsiteY69" fmla="*/ 4729132 h 4895157"/>
              <a:gd name="connsiteX70" fmla="*/ 2270760 w 7197090"/>
              <a:gd name="connsiteY70" fmla="*/ 3268631 h 4895157"/>
              <a:gd name="connsiteX71" fmla="*/ 2445385 w 7197090"/>
              <a:gd name="connsiteY71" fmla="*/ 1963706 h 4895157"/>
              <a:gd name="connsiteX72" fmla="*/ 2877608 w 7197090"/>
              <a:gd name="connsiteY72" fmla="*/ 1700604 h 4895157"/>
              <a:gd name="connsiteX73" fmla="*/ 3537424 w 7197090"/>
              <a:gd name="connsiteY73" fmla="*/ 1895417 h 4895157"/>
              <a:gd name="connsiteX74" fmla="*/ 3957922 w 7197090"/>
              <a:gd name="connsiteY74" fmla="*/ 2250156 h 4895157"/>
              <a:gd name="connsiteX75" fmla="*/ 3960441 w 7197090"/>
              <a:gd name="connsiteY75" fmla="*/ 1484364 h 4895157"/>
              <a:gd name="connsiteX76" fmla="*/ 3288030 w 7197090"/>
              <a:gd name="connsiteY76" fmla="*/ 1354107 h 4895157"/>
              <a:gd name="connsiteX77" fmla="*/ 1764030 w 7197090"/>
              <a:gd name="connsiteY77" fmla="*/ 1441737 h 4895157"/>
              <a:gd name="connsiteX78" fmla="*/ 998220 w 7197090"/>
              <a:gd name="connsiteY78" fmla="*/ 1129317 h 4895157"/>
              <a:gd name="connsiteX79" fmla="*/ 746760 w 7197090"/>
              <a:gd name="connsiteY79" fmla="*/ 694977 h 4895157"/>
              <a:gd name="connsiteX80" fmla="*/ 740301 w 7197090"/>
              <a:gd name="connsiteY80" fmla="*/ 412312 h 4895157"/>
              <a:gd name="connsiteX81" fmla="*/ 739967 w 7197090"/>
              <a:gd name="connsiteY81" fmla="*/ 409227 h 4895157"/>
              <a:gd name="connsiteX82" fmla="*/ 0 w 7197090"/>
              <a:gd name="connsiteY82" fmla="*/ 409227 h 4895157"/>
              <a:gd name="connsiteX83" fmla="*/ 7620 w 7197090"/>
              <a:gd name="connsiteY83" fmla="*/ 73947 h 4895157"/>
              <a:gd name="connsiteX84" fmla="*/ 941070 w 7197090"/>
              <a:gd name="connsiteY84" fmla="*/ 73947 h 4895157"/>
              <a:gd name="connsiteX85" fmla="*/ 960120 w 7197090"/>
              <a:gd name="connsiteY85" fmla="*/ 32037 h 4895157"/>
              <a:gd name="connsiteX86" fmla="*/ 983427 w 7197090"/>
              <a:gd name="connsiteY86" fmla="*/ 1140 h 489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197090" h="4895157">
                <a:moveTo>
                  <a:pt x="983427" y="1140"/>
                </a:moveTo>
                <a:cubicBezTo>
                  <a:pt x="987386" y="-388"/>
                  <a:pt x="992188" y="-507"/>
                  <a:pt x="998220" y="1557"/>
                </a:cubicBezTo>
                <a:cubicBezTo>
                  <a:pt x="1022350" y="9812"/>
                  <a:pt x="1073785" y="79027"/>
                  <a:pt x="1104900" y="81567"/>
                </a:cubicBezTo>
                <a:cubicBezTo>
                  <a:pt x="1131570" y="59977"/>
                  <a:pt x="1151890" y="17432"/>
                  <a:pt x="1184910" y="16797"/>
                </a:cubicBezTo>
                <a:cubicBezTo>
                  <a:pt x="1184910" y="16797"/>
                  <a:pt x="1271905" y="79662"/>
                  <a:pt x="1303020" y="77757"/>
                </a:cubicBezTo>
                <a:cubicBezTo>
                  <a:pt x="1334135" y="75852"/>
                  <a:pt x="1352867" y="40609"/>
                  <a:pt x="1371600" y="5367"/>
                </a:cubicBezTo>
                <a:cubicBezTo>
                  <a:pt x="1423670" y="28227"/>
                  <a:pt x="1491615" y="73312"/>
                  <a:pt x="1527810" y="73947"/>
                </a:cubicBezTo>
                <a:cubicBezTo>
                  <a:pt x="1564005" y="74582"/>
                  <a:pt x="1561465" y="11082"/>
                  <a:pt x="1588770" y="9177"/>
                </a:cubicBezTo>
                <a:cubicBezTo>
                  <a:pt x="1628140" y="33307"/>
                  <a:pt x="1674495" y="81567"/>
                  <a:pt x="1706880" y="81567"/>
                </a:cubicBezTo>
                <a:cubicBezTo>
                  <a:pt x="1739265" y="81567"/>
                  <a:pt x="1761172" y="45372"/>
                  <a:pt x="1783080" y="9177"/>
                </a:cubicBezTo>
                <a:cubicBezTo>
                  <a:pt x="1819910" y="30767"/>
                  <a:pt x="1863725" y="73312"/>
                  <a:pt x="1893570" y="73947"/>
                </a:cubicBezTo>
                <a:lnTo>
                  <a:pt x="1962150" y="12987"/>
                </a:lnTo>
                <a:cubicBezTo>
                  <a:pt x="1992630" y="14257"/>
                  <a:pt x="2042160" y="82202"/>
                  <a:pt x="2076450" y="81567"/>
                </a:cubicBezTo>
                <a:cubicBezTo>
                  <a:pt x="2110740" y="80932"/>
                  <a:pt x="2139950" y="16162"/>
                  <a:pt x="2167890" y="9177"/>
                </a:cubicBezTo>
                <a:cubicBezTo>
                  <a:pt x="2207260" y="32037"/>
                  <a:pt x="2252345" y="78392"/>
                  <a:pt x="2286000" y="77757"/>
                </a:cubicBezTo>
                <a:cubicBezTo>
                  <a:pt x="2319655" y="77122"/>
                  <a:pt x="2344737" y="41244"/>
                  <a:pt x="2369820" y="5367"/>
                </a:cubicBezTo>
                <a:cubicBezTo>
                  <a:pt x="2401570" y="32037"/>
                  <a:pt x="2432685" y="85377"/>
                  <a:pt x="2465070" y="85377"/>
                </a:cubicBezTo>
                <a:lnTo>
                  <a:pt x="2564130" y="5367"/>
                </a:lnTo>
                <a:cubicBezTo>
                  <a:pt x="2599690" y="32037"/>
                  <a:pt x="2639695" y="86012"/>
                  <a:pt x="2670810" y="85377"/>
                </a:cubicBezTo>
                <a:cubicBezTo>
                  <a:pt x="2670810" y="85377"/>
                  <a:pt x="2719070" y="2192"/>
                  <a:pt x="2750820" y="1557"/>
                </a:cubicBezTo>
                <a:cubicBezTo>
                  <a:pt x="2782570" y="922"/>
                  <a:pt x="2833370" y="80297"/>
                  <a:pt x="2861310" y="81567"/>
                </a:cubicBezTo>
                <a:cubicBezTo>
                  <a:pt x="2896870" y="56167"/>
                  <a:pt x="2929890" y="6637"/>
                  <a:pt x="2967990" y="5367"/>
                </a:cubicBezTo>
                <a:cubicBezTo>
                  <a:pt x="3006090" y="4097"/>
                  <a:pt x="3048000" y="39022"/>
                  <a:pt x="3089910" y="73947"/>
                </a:cubicBezTo>
                <a:cubicBezTo>
                  <a:pt x="3120390" y="52357"/>
                  <a:pt x="3143885" y="7907"/>
                  <a:pt x="3181350" y="9177"/>
                </a:cubicBezTo>
                <a:cubicBezTo>
                  <a:pt x="3218815" y="10447"/>
                  <a:pt x="3288030" y="75852"/>
                  <a:pt x="3314700" y="81567"/>
                </a:cubicBezTo>
                <a:cubicBezTo>
                  <a:pt x="3348990" y="56167"/>
                  <a:pt x="3381375" y="6002"/>
                  <a:pt x="3417570" y="5367"/>
                </a:cubicBezTo>
                <a:cubicBezTo>
                  <a:pt x="3453765" y="4732"/>
                  <a:pt x="3502660" y="73947"/>
                  <a:pt x="3531870" y="77757"/>
                </a:cubicBezTo>
                <a:cubicBezTo>
                  <a:pt x="3569970" y="52357"/>
                  <a:pt x="3609340" y="2827"/>
                  <a:pt x="3646170" y="1557"/>
                </a:cubicBezTo>
                <a:cubicBezTo>
                  <a:pt x="3683000" y="287"/>
                  <a:pt x="3716655" y="68867"/>
                  <a:pt x="3752850" y="70137"/>
                </a:cubicBezTo>
                <a:cubicBezTo>
                  <a:pt x="3789045" y="71407"/>
                  <a:pt x="3815715" y="3462"/>
                  <a:pt x="3863340" y="9177"/>
                </a:cubicBezTo>
                <a:cubicBezTo>
                  <a:pt x="3902710" y="29497"/>
                  <a:pt x="3943985" y="71407"/>
                  <a:pt x="3981450" y="70137"/>
                </a:cubicBezTo>
                <a:cubicBezTo>
                  <a:pt x="4018915" y="68867"/>
                  <a:pt x="4050030" y="7272"/>
                  <a:pt x="4088130" y="1557"/>
                </a:cubicBezTo>
                <a:cubicBezTo>
                  <a:pt x="4128770" y="25687"/>
                  <a:pt x="4174490" y="73947"/>
                  <a:pt x="4210050" y="73947"/>
                </a:cubicBezTo>
                <a:cubicBezTo>
                  <a:pt x="4245610" y="73947"/>
                  <a:pt x="4273550" y="37752"/>
                  <a:pt x="4301490" y="1557"/>
                </a:cubicBezTo>
                <a:cubicBezTo>
                  <a:pt x="4337050" y="28227"/>
                  <a:pt x="4373245" y="80932"/>
                  <a:pt x="4408170" y="81567"/>
                </a:cubicBezTo>
                <a:cubicBezTo>
                  <a:pt x="4443095" y="82202"/>
                  <a:pt x="4476750" y="9177"/>
                  <a:pt x="4511040" y="5367"/>
                </a:cubicBezTo>
                <a:cubicBezTo>
                  <a:pt x="4544060" y="26957"/>
                  <a:pt x="4574540" y="70772"/>
                  <a:pt x="4610100" y="70137"/>
                </a:cubicBezTo>
                <a:cubicBezTo>
                  <a:pt x="4645660" y="69502"/>
                  <a:pt x="4685030" y="35529"/>
                  <a:pt x="4724400" y="1557"/>
                </a:cubicBezTo>
                <a:cubicBezTo>
                  <a:pt x="4761230" y="28227"/>
                  <a:pt x="4796790" y="81567"/>
                  <a:pt x="4834890" y="81567"/>
                </a:cubicBezTo>
                <a:cubicBezTo>
                  <a:pt x="4872990" y="81567"/>
                  <a:pt x="4923790" y="11717"/>
                  <a:pt x="4953000" y="1557"/>
                </a:cubicBezTo>
                <a:cubicBezTo>
                  <a:pt x="4979670" y="23147"/>
                  <a:pt x="5003165" y="64422"/>
                  <a:pt x="5033010" y="66327"/>
                </a:cubicBezTo>
                <a:cubicBezTo>
                  <a:pt x="5062855" y="68232"/>
                  <a:pt x="5080635" y="8542"/>
                  <a:pt x="5132070" y="12987"/>
                </a:cubicBezTo>
                <a:cubicBezTo>
                  <a:pt x="5172710" y="38387"/>
                  <a:pt x="5210810" y="80932"/>
                  <a:pt x="5246370" y="81567"/>
                </a:cubicBezTo>
                <a:cubicBezTo>
                  <a:pt x="5281930" y="82202"/>
                  <a:pt x="5308600" y="23147"/>
                  <a:pt x="5345430" y="16797"/>
                </a:cubicBezTo>
                <a:cubicBezTo>
                  <a:pt x="5378450" y="32037"/>
                  <a:pt x="5408930" y="64422"/>
                  <a:pt x="5444490" y="62517"/>
                </a:cubicBezTo>
                <a:cubicBezTo>
                  <a:pt x="5480050" y="60612"/>
                  <a:pt x="5526405" y="4732"/>
                  <a:pt x="5558790" y="5367"/>
                </a:cubicBezTo>
                <a:cubicBezTo>
                  <a:pt x="5595620" y="26957"/>
                  <a:pt x="5634990" y="69502"/>
                  <a:pt x="5669280" y="70137"/>
                </a:cubicBezTo>
                <a:cubicBezTo>
                  <a:pt x="5703570" y="70772"/>
                  <a:pt x="5734050" y="39974"/>
                  <a:pt x="5764530" y="9177"/>
                </a:cubicBezTo>
                <a:cubicBezTo>
                  <a:pt x="5798820" y="33307"/>
                  <a:pt x="5829935" y="82202"/>
                  <a:pt x="5867400" y="81567"/>
                </a:cubicBezTo>
                <a:cubicBezTo>
                  <a:pt x="5904865" y="80932"/>
                  <a:pt x="5956935" y="8542"/>
                  <a:pt x="5989320" y="5367"/>
                </a:cubicBezTo>
                <a:lnTo>
                  <a:pt x="6076950" y="73947"/>
                </a:lnTo>
                <a:lnTo>
                  <a:pt x="7197090" y="73947"/>
                </a:lnTo>
                <a:lnTo>
                  <a:pt x="7197090" y="409227"/>
                </a:lnTo>
                <a:lnTo>
                  <a:pt x="5798961" y="409227"/>
                </a:lnTo>
                <a:lnTo>
                  <a:pt x="5961717" y="412295"/>
                </a:lnTo>
                <a:lnTo>
                  <a:pt x="6156960" y="416847"/>
                </a:lnTo>
                <a:cubicBezTo>
                  <a:pt x="6156325" y="412402"/>
                  <a:pt x="6229350" y="674657"/>
                  <a:pt x="6160770" y="805467"/>
                </a:cubicBezTo>
                <a:cubicBezTo>
                  <a:pt x="6092190" y="936277"/>
                  <a:pt x="5920740" y="1106457"/>
                  <a:pt x="5745480" y="1201707"/>
                </a:cubicBezTo>
                <a:cubicBezTo>
                  <a:pt x="5570220" y="1296957"/>
                  <a:pt x="5253878" y="1342589"/>
                  <a:pt x="5109210" y="1376967"/>
                </a:cubicBezTo>
                <a:cubicBezTo>
                  <a:pt x="4964542" y="1411345"/>
                  <a:pt x="4954310" y="1395061"/>
                  <a:pt x="4877475" y="1407973"/>
                </a:cubicBezTo>
                <a:cubicBezTo>
                  <a:pt x="4800640" y="1420885"/>
                  <a:pt x="4704827" y="1399292"/>
                  <a:pt x="4648200" y="1454437"/>
                </a:cubicBezTo>
                <a:cubicBezTo>
                  <a:pt x="4591573" y="1509582"/>
                  <a:pt x="4620683" y="1573357"/>
                  <a:pt x="4613910" y="1719795"/>
                </a:cubicBezTo>
                <a:cubicBezTo>
                  <a:pt x="4607137" y="1866233"/>
                  <a:pt x="4622377" y="2146363"/>
                  <a:pt x="4607560" y="2333065"/>
                </a:cubicBezTo>
                <a:cubicBezTo>
                  <a:pt x="4592743" y="2519767"/>
                  <a:pt x="4445634" y="2784621"/>
                  <a:pt x="4239260" y="2801907"/>
                </a:cubicBezTo>
                <a:cubicBezTo>
                  <a:pt x="4084056" y="2814907"/>
                  <a:pt x="3846959" y="2764722"/>
                  <a:pt x="3724910" y="2639982"/>
                </a:cubicBezTo>
                <a:cubicBezTo>
                  <a:pt x="3602861" y="2515242"/>
                  <a:pt x="3524958" y="2251906"/>
                  <a:pt x="3354566" y="2256668"/>
                </a:cubicBezTo>
                <a:cubicBezTo>
                  <a:pt x="3184174" y="2261430"/>
                  <a:pt x="3144603" y="2380305"/>
                  <a:pt x="3102610" y="2782857"/>
                </a:cubicBezTo>
                <a:cubicBezTo>
                  <a:pt x="3060617" y="3185409"/>
                  <a:pt x="3104727" y="4336491"/>
                  <a:pt x="3102610" y="4671982"/>
                </a:cubicBezTo>
                <a:cubicBezTo>
                  <a:pt x="3100493" y="5007473"/>
                  <a:pt x="2825856" y="4862481"/>
                  <a:pt x="2689860" y="4872006"/>
                </a:cubicBezTo>
                <a:cubicBezTo>
                  <a:pt x="2553864" y="4881531"/>
                  <a:pt x="2325793" y="4938682"/>
                  <a:pt x="2286635" y="4729132"/>
                </a:cubicBezTo>
                <a:cubicBezTo>
                  <a:pt x="2247477" y="4519582"/>
                  <a:pt x="2244302" y="3729535"/>
                  <a:pt x="2270760" y="3268631"/>
                </a:cubicBezTo>
                <a:cubicBezTo>
                  <a:pt x="2297218" y="2807727"/>
                  <a:pt x="2292385" y="2159427"/>
                  <a:pt x="2445385" y="1963706"/>
                </a:cubicBezTo>
                <a:cubicBezTo>
                  <a:pt x="2598385" y="1767985"/>
                  <a:pt x="2663825" y="1696371"/>
                  <a:pt x="2877608" y="1700604"/>
                </a:cubicBezTo>
                <a:cubicBezTo>
                  <a:pt x="3091391" y="1704837"/>
                  <a:pt x="3210138" y="1695336"/>
                  <a:pt x="3537424" y="1895417"/>
                </a:cubicBezTo>
                <a:cubicBezTo>
                  <a:pt x="3864710" y="2095498"/>
                  <a:pt x="3887419" y="2318665"/>
                  <a:pt x="3957922" y="2250156"/>
                </a:cubicBezTo>
                <a:cubicBezTo>
                  <a:pt x="4028425" y="2181647"/>
                  <a:pt x="4072090" y="1633705"/>
                  <a:pt x="3960441" y="1484364"/>
                </a:cubicBezTo>
                <a:cubicBezTo>
                  <a:pt x="3848792" y="1335023"/>
                  <a:pt x="3654098" y="1361211"/>
                  <a:pt x="3288030" y="1354107"/>
                </a:cubicBezTo>
                <a:cubicBezTo>
                  <a:pt x="2921962" y="1347003"/>
                  <a:pt x="2145665" y="1479202"/>
                  <a:pt x="1764030" y="1441737"/>
                </a:cubicBezTo>
                <a:cubicBezTo>
                  <a:pt x="1382395" y="1404272"/>
                  <a:pt x="1167765" y="1253777"/>
                  <a:pt x="998220" y="1129317"/>
                </a:cubicBezTo>
                <a:cubicBezTo>
                  <a:pt x="828675" y="1004857"/>
                  <a:pt x="762000" y="772447"/>
                  <a:pt x="746760" y="694977"/>
                </a:cubicBezTo>
                <a:cubicBezTo>
                  <a:pt x="733425" y="627191"/>
                  <a:pt x="741482" y="456822"/>
                  <a:pt x="740301" y="412312"/>
                </a:cubicBezTo>
                <a:cubicBezTo>
                  <a:pt x="740190" y="411284"/>
                  <a:pt x="740078" y="410255"/>
                  <a:pt x="739967" y="409227"/>
                </a:cubicBezTo>
                <a:lnTo>
                  <a:pt x="0" y="409227"/>
                </a:lnTo>
                <a:lnTo>
                  <a:pt x="7620" y="73947"/>
                </a:lnTo>
                <a:cubicBezTo>
                  <a:pt x="393700" y="79344"/>
                  <a:pt x="779780" y="84742"/>
                  <a:pt x="941070" y="73947"/>
                </a:cubicBezTo>
                <a:cubicBezTo>
                  <a:pt x="947420" y="59977"/>
                  <a:pt x="950595" y="44102"/>
                  <a:pt x="960120" y="32037"/>
                </a:cubicBezTo>
                <a:cubicBezTo>
                  <a:pt x="967264" y="22988"/>
                  <a:pt x="971550" y="5724"/>
                  <a:pt x="983427" y="114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5CE62D-6C7C-AECC-0602-79B3E0413595}"/>
              </a:ext>
            </a:extLst>
          </p:cNvPr>
          <p:cNvSpPr/>
          <p:nvPr/>
        </p:nvSpPr>
        <p:spPr>
          <a:xfrm>
            <a:off x="3179445" y="2808197"/>
            <a:ext cx="5467350" cy="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5D165E5-0562-9C8F-FFA5-B82D24142E23}"/>
              </a:ext>
            </a:extLst>
          </p:cNvPr>
          <p:cNvSpPr/>
          <p:nvPr/>
        </p:nvSpPr>
        <p:spPr>
          <a:xfrm>
            <a:off x="5913119" y="4651030"/>
            <a:ext cx="1191577" cy="537895"/>
          </a:xfrm>
          <a:custGeom>
            <a:avLst/>
            <a:gdLst>
              <a:gd name="connsiteX0" fmla="*/ 0 w 1262109"/>
              <a:gd name="connsiteY0" fmla="*/ 10160 h 566515"/>
              <a:gd name="connsiteX1" fmla="*/ 228600 w 1262109"/>
              <a:gd name="connsiteY1" fmla="*/ 254000 h 566515"/>
              <a:gd name="connsiteX2" fmla="*/ 462280 w 1262109"/>
              <a:gd name="connsiteY2" fmla="*/ 508000 h 566515"/>
              <a:gd name="connsiteX3" fmla="*/ 899160 w 1262109"/>
              <a:gd name="connsiteY3" fmla="*/ 543560 h 566515"/>
              <a:gd name="connsiteX4" fmla="*/ 1173480 w 1262109"/>
              <a:gd name="connsiteY4" fmla="*/ 218440 h 566515"/>
              <a:gd name="connsiteX5" fmla="*/ 1209040 w 1262109"/>
              <a:gd name="connsiteY5" fmla="*/ 0 h 566515"/>
              <a:gd name="connsiteX6" fmla="*/ 0 w 1262109"/>
              <a:gd name="connsiteY6" fmla="*/ 10160 h 566515"/>
              <a:gd name="connsiteX0" fmla="*/ 0 w 1262109"/>
              <a:gd name="connsiteY0" fmla="*/ 10160 h 566814"/>
              <a:gd name="connsiteX1" fmla="*/ 203200 w 1262109"/>
              <a:gd name="connsiteY1" fmla="*/ 246062 h 566814"/>
              <a:gd name="connsiteX2" fmla="*/ 462280 w 1262109"/>
              <a:gd name="connsiteY2" fmla="*/ 508000 h 566814"/>
              <a:gd name="connsiteX3" fmla="*/ 899160 w 1262109"/>
              <a:gd name="connsiteY3" fmla="*/ 543560 h 566814"/>
              <a:gd name="connsiteX4" fmla="*/ 1173480 w 1262109"/>
              <a:gd name="connsiteY4" fmla="*/ 218440 h 566814"/>
              <a:gd name="connsiteX5" fmla="*/ 1209040 w 1262109"/>
              <a:gd name="connsiteY5" fmla="*/ 0 h 566814"/>
              <a:gd name="connsiteX6" fmla="*/ 0 w 1262109"/>
              <a:gd name="connsiteY6" fmla="*/ 10160 h 566814"/>
              <a:gd name="connsiteX0" fmla="*/ 0 w 1262109"/>
              <a:gd name="connsiteY0" fmla="*/ 10160 h 566814"/>
              <a:gd name="connsiteX1" fmla="*/ 203200 w 1262109"/>
              <a:gd name="connsiteY1" fmla="*/ 246062 h 566814"/>
              <a:gd name="connsiteX2" fmla="*/ 462280 w 1262109"/>
              <a:gd name="connsiteY2" fmla="*/ 508000 h 566814"/>
              <a:gd name="connsiteX3" fmla="*/ 899160 w 1262109"/>
              <a:gd name="connsiteY3" fmla="*/ 543560 h 566814"/>
              <a:gd name="connsiteX4" fmla="*/ 1173480 w 1262109"/>
              <a:gd name="connsiteY4" fmla="*/ 218440 h 566814"/>
              <a:gd name="connsiteX5" fmla="*/ 1209040 w 1262109"/>
              <a:gd name="connsiteY5" fmla="*/ 0 h 566814"/>
              <a:gd name="connsiteX6" fmla="*/ 0 w 1262109"/>
              <a:gd name="connsiteY6" fmla="*/ 10160 h 566814"/>
              <a:gd name="connsiteX0" fmla="*/ 0 w 1262109"/>
              <a:gd name="connsiteY0" fmla="*/ 10160 h 566814"/>
              <a:gd name="connsiteX1" fmla="*/ 203200 w 1262109"/>
              <a:gd name="connsiteY1" fmla="*/ 246062 h 566814"/>
              <a:gd name="connsiteX2" fmla="*/ 462280 w 1262109"/>
              <a:gd name="connsiteY2" fmla="*/ 508000 h 566814"/>
              <a:gd name="connsiteX3" fmla="*/ 899160 w 1262109"/>
              <a:gd name="connsiteY3" fmla="*/ 543560 h 566814"/>
              <a:gd name="connsiteX4" fmla="*/ 1173480 w 1262109"/>
              <a:gd name="connsiteY4" fmla="*/ 218440 h 566814"/>
              <a:gd name="connsiteX5" fmla="*/ 1209040 w 1262109"/>
              <a:gd name="connsiteY5" fmla="*/ 0 h 566814"/>
              <a:gd name="connsiteX6" fmla="*/ 0 w 1262109"/>
              <a:gd name="connsiteY6" fmla="*/ 10160 h 566814"/>
              <a:gd name="connsiteX0" fmla="*/ 0 w 1262109"/>
              <a:gd name="connsiteY0" fmla="*/ 10160 h 566814"/>
              <a:gd name="connsiteX1" fmla="*/ 203200 w 1262109"/>
              <a:gd name="connsiteY1" fmla="*/ 246062 h 566814"/>
              <a:gd name="connsiteX2" fmla="*/ 462280 w 1262109"/>
              <a:gd name="connsiteY2" fmla="*/ 508000 h 566814"/>
              <a:gd name="connsiteX3" fmla="*/ 899160 w 1262109"/>
              <a:gd name="connsiteY3" fmla="*/ 543560 h 566814"/>
              <a:gd name="connsiteX4" fmla="*/ 1173480 w 1262109"/>
              <a:gd name="connsiteY4" fmla="*/ 218440 h 566814"/>
              <a:gd name="connsiteX5" fmla="*/ 1209040 w 1262109"/>
              <a:gd name="connsiteY5" fmla="*/ 0 h 566814"/>
              <a:gd name="connsiteX6" fmla="*/ 0 w 1262109"/>
              <a:gd name="connsiteY6" fmla="*/ 10160 h 566814"/>
              <a:gd name="connsiteX0" fmla="*/ 0 w 1262109"/>
              <a:gd name="connsiteY0" fmla="*/ 10160 h 566814"/>
              <a:gd name="connsiteX1" fmla="*/ 203200 w 1262109"/>
              <a:gd name="connsiteY1" fmla="*/ 246062 h 566814"/>
              <a:gd name="connsiteX2" fmla="*/ 462280 w 1262109"/>
              <a:gd name="connsiteY2" fmla="*/ 508000 h 566814"/>
              <a:gd name="connsiteX3" fmla="*/ 899160 w 1262109"/>
              <a:gd name="connsiteY3" fmla="*/ 543560 h 566814"/>
              <a:gd name="connsiteX4" fmla="*/ 1173480 w 1262109"/>
              <a:gd name="connsiteY4" fmla="*/ 218440 h 566814"/>
              <a:gd name="connsiteX5" fmla="*/ 1209040 w 1262109"/>
              <a:gd name="connsiteY5" fmla="*/ 0 h 566814"/>
              <a:gd name="connsiteX6" fmla="*/ 0 w 1262109"/>
              <a:gd name="connsiteY6" fmla="*/ 10160 h 566814"/>
              <a:gd name="connsiteX0" fmla="*/ 0 w 1262109"/>
              <a:gd name="connsiteY0" fmla="*/ 10160 h 566814"/>
              <a:gd name="connsiteX1" fmla="*/ 203200 w 1262109"/>
              <a:gd name="connsiteY1" fmla="*/ 246062 h 566814"/>
              <a:gd name="connsiteX2" fmla="*/ 462280 w 1262109"/>
              <a:gd name="connsiteY2" fmla="*/ 508000 h 566814"/>
              <a:gd name="connsiteX3" fmla="*/ 899160 w 1262109"/>
              <a:gd name="connsiteY3" fmla="*/ 543560 h 566814"/>
              <a:gd name="connsiteX4" fmla="*/ 1173480 w 1262109"/>
              <a:gd name="connsiteY4" fmla="*/ 218440 h 566814"/>
              <a:gd name="connsiteX5" fmla="*/ 1209040 w 1262109"/>
              <a:gd name="connsiteY5" fmla="*/ 0 h 566814"/>
              <a:gd name="connsiteX6" fmla="*/ 0 w 1262109"/>
              <a:gd name="connsiteY6" fmla="*/ 10160 h 566814"/>
              <a:gd name="connsiteX0" fmla="*/ 0 w 1262109"/>
              <a:gd name="connsiteY0" fmla="*/ 10160 h 562418"/>
              <a:gd name="connsiteX1" fmla="*/ 203200 w 1262109"/>
              <a:gd name="connsiteY1" fmla="*/ 246062 h 562418"/>
              <a:gd name="connsiteX2" fmla="*/ 473393 w 1262109"/>
              <a:gd name="connsiteY2" fmla="*/ 493713 h 562418"/>
              <a:gd name="connsiteX3" fmla="*/ 899160 w 1262109"/>
              <a:gd name="connsiteY3" fmla="*/ 543560 h 562418"/>
              <a:gd name="connsiteX4" fmla="*/ 1173480 w 1262109"/>
              <a:gd name="connsiteY4" fmla="*/ 218440 h 562418"/>
              <a:gd name="connsiteX5" fmla="*/ 1209040 w 1262109"/>
              <a:gd name="connsiteY5" fmla="*/ 0 h 562418"/>
              <a:gd name="connsiteX6" fmla="*/ 0 w 1262109"/>
              <a:gd name="connsiteY6" fmla="*/ 10160 h 562418"/>
              <a:gd name="connsiteX0" fmla="*/ 0 w 1262109"/>
              <a:gd name="connsiteY0" fmla="*/ 10160 h 561073"/>
              <a:gd name="connsiteX1" fmla="*/ 203200 w 1262109"/>
              <a:gd name="connsiteY1" fmla="*/ 246062 h 561073"/>
              <a:gd name="connsiteX2" fmla="*/ 473393 w 1262109"/>
              <a:gd name="connsiteY2" fmla="*/ 493713 h 561073"/>
              <a:gd name="connsiteX3" fmla="*/ 899160 w 1262109"/>
              <a:gd name="connsiteY3" fmla="*/ 543560 h 561073"/>
              <a:gd name="connsiteX4" fmla="*/ 1173480 w 1262109"/>
              <a:gd name="connsiteY4" fmla="*/ 218440 h 561073"/>
              <a:gd name="connsiteX5" fmla="*/ 1209040 w 1262109"/>
              <a:gd name="connsiteY5" fmla="*/ 0 h 561073"/>
              <a:gd name="connsiteX6" fmla="*/ 0 w 1262109"/>
              <a:gd name="connsiteY6" fmla="*/ 10160 h 561073"/>
              <a:gd name="connsiteX0" fmla="*/ 0 w 1262109"/>
              <a:gd name="connsiteY0" fmla="*/ 10160 h 570670"/>
              <a:gd name="connsiteX1" fmla="*/ 203200 w 1262109"/>
              <a:gd name="connsiteY1" fmla="*/ 246062 h 570670"/>
              <a:gd name="connsiteX2" fmla="*/ 473393 w 1262109"/>
              <a:gd name="connsiteY2" fmla="*/ 493713 h 570670"/>
              <a:gd name="connsiteX3" fmla="*/ 899160 w 1262109"/>
              <a:gd name="connsiteY3" fmla="*/ 543560 h 570670"/>
              <a:gd name="connsiteX4" fmla="*/ 1173480 w 1262109"/>
              <a:gd name="connsiteY4" fmla="*/ 218440 h 570670"/>
              <a:gd name="connsiteX5" fmla="*/ 1209040 w 1262109"/>
              <a:gd name="connsiteY5" fmla="*/ 0 h 570670"/>
              <a:gd name="connsiteX6" fmla="*/ 0 w 1262109"/>
              <a:gd name="connsiteY6" fmla="*/ 10160 h 570670"/>
              <a:gd name="connsiteX0" fmla="*/ 0 w 1262109"/>
              <a:gd name="connsiteY0" fmla="*/ 10160 h 570670"/>
              <a:gd name="connsiteX1" fmla="*/ 203200 w 1262109"/>
              <a:gd name="connsiteY1" fmla="*/ 246062 h 570670"/>
              <a:gd name="connsiteX2" fmla="*/ 473393 w 1262109"/>
              <a:gd name="connsiteY2" fmla="*/ 493713 h 570670"/>
              <a:gd name="connsiteX3" fmla="*/ 899160 w 1262109"/>
              <a:gd name="connsiteY3" fmla="*/ 543560 h 570670"/>
              <a:gd name="connsiteX4" fmla="*/ 1173480 w 1262109"/>
              <a:gd name="connsiteY4" fmla="*/ 218440 h 570670"/>
              <a:gd name="connsiteX5" fmla="*/ 1209040 w 1262109"/>
              <a:gd name="connsiteY5" fmla="*/ 0 h 570670"/>
              <a:gd name="connsiteX6" fmla="*/ 0 w 1262109"/>
              <a:gd name="connsiteY6" fmla="*/ 10160 h 570670"/>
              <a:gd name="connsiteX0" fmla="*/ 0 w 1262109"/>
              <a:gd name="connsiteY0" fmla="*/ 10160 h 570670"/>
              <a:gd name="connsiteX1" fmla="*/ 203200 w 1262109"/>
              <a:gd name="connsiteY1" fmla="*/ 246062 h 570670"/>
              <a:gd name="connsiteX2" fmla="*/ 473393 w 1262109"/>
              <a:gd name="connsiteY2" fmla="*/ 493713 h 570670"/>
              <a:gd name="connsiteX3" fmla="*/ 899160 w 1262109"/>
              <a:gd name="connsiteY3" fmla="*/ 543560 h 570670"/>
              <a:gd name="connsiteX4" fmla="*/ 1173480 w 1262109"/>
              <a:gd name="connsiteY4" fmla="*/ 218440 h 570670"/>
              <a:gd name="connsiteX5" fmla="*/ 1209040 w 1262109"/>
              <a:gd name="connsiteY5" fmla="*/ 0 h 570670"/>
              <a:gd name="connsiteX6" fmla="*/ 0 w 1262109"/>
              <a:gd name="connsiteY6" fmla="*/ 10160 h 570670"/>
              <a:gd name="connsiteX0" fmla="*/ 0 w 1262109"/>
              <a:gd name="connsiteY0" fmla="*/ 10160 h 541392"/>
              <a:gd name="connsiteX1" fmla="*/ 203200 w 1262109"/>
              <a:gd name="connsiteY1" fmla="*/ 246062 h 541392"/>
              <a:gd name="connsiteX2" fmla="*/ 473393 w 1262109"/>
              <a:gd name="connsiteY2" fmla="*/ 493713 h 541392"/>
              <a:gd name="connsiteX3" fmla="*/ 921385 w 1262109"/>
              <a:gd name="connsiteY3" fmla="*/ 516573 h 541392"/>
              <a:gd name="connsiteX4" fmla="*/ 1173480 w 1262109"/>
              <a:gd name="connsiteY4" fmla="*/ 218440 h 541392"/>
              <a:gd name="connsiteX5" fmla="*/ 1209040 w 1262109"/>
              <a:gd name="connsiteY5" fmla="*/ 0 h 541392"/>
              <a:gd name="connsiteX6" fmla="*/ 0 w 1262109"/>
              <a:gd name="connsiteY6" fmla="*/ 10160 h 541392"/>
              <a:gd name="connsiteX0" fmla="*/ 0 w 1262109"/>
              <a:gd name="connsiteY0" fmla="*/ 10160 h 544877"/>
              <a:gd name="connsiteX1" fmla="*/ 203200 w 1262109"/>
              <a:gd name="connsiteY1" fmla="*/ 246062 h 544877"/>
              <a:gd name="connsiteX2" fmla="*/ 473393 w 1262109"/>
              <a:gd name="connsiteY2" fmla="*/ 493713 h 544877"/>
              <a:gd name="connsiteX3" fmla="*/ 921385 w 1262109"/>
              <a:gd name="connsiteY3" fmla="*/ 516573 h 544877"/>
              <a:gd name="connsiteX4" fmla="*/ 1173480 w 1262109"/>
              <a:gd name="connsiteY4" fmla="*/ 218440 h 544877"/>
              <a:gd name="connsiteX5" fmla="*/ 1209040 w 1262109"/>
              <a:gd name="connsiteY5" fmla="*/ 0 h 544877"/>
              <a:gd name="connsiteX6" fmla="*/ 0 w 1262109"/>
              <a:gd name="connsiteY6" fmla="*/ 10160 h 544877"/>
              <a:gd name="connsiteX0" fmla="*/ 0 w 1262109"/>
              <a:gd name="connsiteY0" fmla="*/ 10160 h 549071"/>
              <a:gd name="connsiteX1" fmla="*/ 203200 w 1262109"/>
              <a:gd name="connsiteY1" fmla="*/ 246062 h 549071"/>
              <a:gd name="connsiteX2" fmla="*/ 473393 w 1262109"/>
              <a:gd name="connsiteY2" fmla="*/ 493713 h 549071"/>
              <a:gd name="connsiteX3" fmla="*/ 921385 w 1262109"/>
              <a:gd name="connsiteY3" fmla="*/ 516573 h 549071"/>
              <a:gd name="connsiteX4" fmla="*/ 1173480 w 1262109"/>
              <a:gd name="connsiteY4" fmla="*/ 218440 h 549071"/>
              <a:gd name="connsiteX5" fmla="*/ 1209040 w 1262109"/>
              <a:gd name="connsiteY5" fmla="*/ 0 h 549071"/>
              <a:gd name="connsiteX6" fmla="*/ 0 w 1262109"/>
              <a:gd name="connsiteY6" fmla="*/ 10160 h 549071"/>
              <a:gd name="connsiteX0" fmla="*/ 0 w 1262109"/>
              <a:gd name="connsiteY0" fmla="*/ 10160 h 544479"/>
              <a:gd name="connsiteX1" fmla="*/ 203200 w 1262109"/>
              <a:gd name="connsiteY1" fmla="*/ 246062 h 544479"/>
              <a:gd name="connsiteX2" fmla="*/ 473393 w 1262109"/>
              <a:gd name="connsiteY2" fmla="*/ 493713 h 544479"/>
              <a:gd name="connsiteX3" fmla="*/ 927735 w 1262109"/>
              <a:gd name="connsiteY3" fmla="*/ 510223 h 544479"/>
              <a:gd name="connsiteX4" fmla="*/ 1173480 w 1262109"/>
              <a:gd name="connsiteY4" fmla="*/ 218440 h 544479"/>
              <a:gd name="connsiteX5" fmla="*/ 1209040 w 1262109"/>
              <a:gd name="connsiteY5" fmla="*/ 0 h 544479"/>
              <a:gd name="connsiteX6" fmla="*/ 0 w 1262109"/>
              <a:gd name="connsiteY6" fmla="*/ 10160 h 544479"/>
              <a:gd name="connsiteX0" fmla="*/ 0 w 1257795"/>
              <a:gd name="connsiteY0" fmla="*/ 10160 h 536917"/>
              <a:gd name="connsiteX1" fmla="*/ 203200 w 1257795"/>
              <a:gd name="connsiteY1" fmla="*/ 246062 h 536917"/>
              <a:gd name="connsiteX2" fmla="*/ 473393 w 1257795"/>
              <a:gd name="connsiteY2" fmla="*/ 493713 h 536917"/>
              <a:gd name="connsiteX3" fmla="*/ 927735 w 1257795"/>
              <a:gd name="connsiteY3" fmla="*/ 510223 h 536917"/>
              <a:gd name="connsiteX4" fmla="*/ 1156018 w 1257795"/>
              <a:gd name="connsiteY4" fmla="*/ 218440 h 536917"/>
              <a:gd name="connsiteX5" fmla="*/ 1209040 w 1257795"/>
              <a:gd name="connsiteY5" fmla="*/ 0 h 536917"/>
              <a:gd name="connsiteX6" fmla="*/ 0 w 1257795"/>
              <a:gd name="connsiteY6" fmla="*/ 10160 h 536917"/>
              <a:gd name="connsiteX0" fmla="*/ 0 w 1257795"/>
              <a:gd name="connsiteY0" fmla="*/ 10160 h 536917"/>
              <a:gd name="connsiteX1" fmla="*/ 203200 w 1257795"/>
              <a:gd name="connsiteY1" fmla="*/ 246062 h 536917"/>
              <a:gd name="connsiteX2" fmla="*/ 473393 w 1257795"/>
              <a:gd name="connsiteY2" fmla="*/ 493713 h 536917"/>
              <a:gd name="connsiteX3" fmla="*/ 927735 w 1257795"/>
              <a:gd name="connsiteY3" fmla="*/ 510223 h 536917"/>
              <a:gd name="connsiteX4" fmla="*/ 1156018 w 1257795"/>
              <a:gd name="connsiteY4" fmla="*/ 218440 h 536917"/>
              <a:gd name="connsiteX5" fmla="*/ 1209040 w 1257795"/>
              <a:gd name="connsiteY5" fmla="*/ 0 h 536917"/>
              <a:gd name="connsiteX6" fmla="*/ 0 w 1257795"/>
              <a:gd name="connsiteY6" fmla="*/ 10160 h 536917"/>
              <a:gd name="connsiteX0" fmla="*/ 0 w 1259863"/>
              <a:gd name="connsiteY0" fmla="*/ 10165 h 536922"/>
              <a:gd name="connsiteX1" fmla="*/ 203200 w 1259863"/>
              <a:gd name="connsiteY1" fmla="*/ 246067 h 536922"/>
              <a:gd name="connsiteX2" fmla="*/ 473393 w 1259863"/>
              <a:gd name="connsiteY2" fmla="*/ 493718 h 536922"/>
              <a:gd name="connsiteX3" fmla="*/ 927735 w 1259863"/>
              <a:gd name="connsiteY3" fmla="*/ 510228 h 536922"/>
              <a:gd name="connsiteX4" fmla="*/ 1156018 w 1259863"/>
              <a:gd name="connsiteY4" fmla="*/ 218445 h 536922"/>
              <a:gd name="connsiteX5" fmla="*/ 1209040 w 1259863"/>
              <a:gd name="connsiteY5" fmla="*/ 5 h 536922"/>
              <a:gd name="connsiteX6" fmla="*/ 0 w 1259863"/>
              <a:gd name="connsiteY6" fmla="*/ 10165 h 536922"/>
              <a:gd name="connsiteX0" fmla="*/ 0 w 1259863"/>
              <a:gd name="connsiteY0" fmla="*/ 10165 h 536922"/>
              <a:gd name="connsiteX1" fmla="*/ 203200 w 1259863"/>
              <a:gd name="connsiteY1" fmla="*/ 246067 h 536922"/>
              <a:gd name="connsiteX2" fmla="*/ 473393 w 1259863"/>
              <a:gd name="connsiteY2" fmla="*/ 493718 h 536922"/>
              <a:gd name="connsiteX3" fmla="*/ 927735 w 1259863"/>
              <a:gd name="connsiteY3" fmla="*/ 510228 h 536922"/>
              <a:gd name="connsiteX4" fmla="*/ 1156018 w 1259863"/>
              <a:gd name="connsiteY4" fmla="*/ 218445 h 536922"/>
              <a:gd name="connsiteX5" fmla="*/ 1209040 w 1259863"/>
              <a:gd name="connsiteY5" fmla="*/ 5 h 536922"/>
              <a:gd name="connsiteX6" fmla="*/ 0 w 1259863"/>
              <a:gd name="connsiteY6" fmla="*/ 10165 h 536922"/>
              <a:gd name="connsiteX0" fmla="*/ 0 w 1209040"/>
              <a:gd name="connsiteY0" fmla="*/ 10160 h 536917"/>
              <a:gd name="connsiteX1" fmla="*/ 203200 w 1209040"/>
              <a:gd name="connsiteY1" fmla="*/ 246062 h 536917"/>
              <a:gd name="connsiteX2" fmla="*/ 473393 w 1209040"/>
              <a:gd name="connsiteY2" fmla="*/ 493713 h 536917"/>
              <a:gd name="connsiteX3" fmla="*/ 927735 w 1209040"/>
              <a:gd name="connsiteY3" fmla="*/ 510223 h 536917"/>
              <a:gd name="connsiteX4" fmla="*/ 1156018 w 1209040"/>
              <a:gd name="connsiteY4" fmla="*/ 218440 h 536917"/>
              <a:gd name="connsiteX5" fmla="*/ 1209040 w 1209040"/>
              <a:gd name="connsiteY5" fmla="*/ 0 h 536917"/>
              <a:gd name="connsiteX6" fmla="*/ 0 w 1209040"/>
              <a:gd name="connsiteY6" fmla="*/ 10160 h 536917"/>
              <a:gd name="connsiteX0" fmla="*/ 0 w 1197927"/>
              <a:gd name="connsiteY0" fmla="*/ 3810 h 530567"/>
              <a:gd name="connsiteX1" fmla="*/ 203200 w 1197927"/>
              <a:gd name="connsiteY1" fmla="*/ 239712 h 530567"/>
              <a:gd name="connsiteX2" fmla="*/ 473393 w 1197927"/>
              <a:gd name="connsiteY2" fmla="*/ 487363 h 530567"/>
              <a:gd name="connsiteX3" fmla="*/ 927735 w 1197927"/>
              <a:gd name="connsiteY3" fmla="*/ 503873 h 530567"/>
              <a:gd name="connsiteX4" fmla="*/ 1156018 w 1197927"/>
              <a:gd name="connsiteY4" fmla="*/ 212090 h 530567"/>
              <a:gd name="connsiteX5" fmla="*/ 1197927 w 1197927"/>
              <a:gd name="connsiteY5" fmla="*/ 0 h 530567"/>
              <a:gd name="connsiteX6" fmla="*/ 0 w 1197927"/>
              <a:gd name="connsiteY6" fmla="*/ 3810 h 530567"/>
              <a:gd name="connsiteX0" fmla="*/ 0 w 1200697"/>
              <a:gd name="connsiteY0" fmla="*/ 3810 h 530567"/>
              <a:gd name="connsiteX1" fmla="*/ 203200 w 1200697"/>
              <a:gd name="connsiteY1" fmla="*/ 239712 h 530567"/>
              <a:gd name="connsiteX2" fmla="*/ 473393 w 1200697"/>
              <a:gd name="connsiteY2" fmla="*/ 487363 h 530567"/>
              <a:gd name="connsiteX3" fmla="*/ 927735 w 1200697"/>
              <a:gd name="connsiteY3" fmla="*/ 503873 h 530567"/>
              <a:gd name="connsiteX4" fmla="*/ 1156018 w 1200697"/>
              <a:gd name="connsiteY4" fmla="*/ 212090 h 530567"/>
              <a:gd name="connsiteX5" fmla="*/ 1197927 w 1200697"/>
              <a:gd name="connsiteY5" fmla="*/ 0 h 530567"/>
              <a:gd name="connsiteX6" fmla="*/ 0 w 1200697"/>
              <a:gd name="connsiteY6" fmla="*/ 3810 h 530567"/>
              <a:gd name="connsiteX0" fmla="*/ 0 w 1202795"/>
              <a:gd name="connsiteY0" fmla="*/ 3810 h 530567"/>
              <a:gd name="connsiteX1" fmla="*/ 203200 w 1202795"/>
              <a:gd name="connsiteY1" fmla="*/ 239712 h 530567"/>
              <a:gd name="connsiteX2" fmla="*/ 473393 w 1202795"/>
              <a:gd name="connsiteY2" fmla="*/ 487363 h 530567"/>
              <a:gd name="connsiteX3" fmla="*/ 927735 w 1202795"/>
              <a:gd name="connsiteY3" fmla="*/ 503873 h 530567"/>
              <a:gd name="connsiteX4" fmla="*/ 1156018 w 1202795"/>
              <a:gd name="connsiteY4" fmla="*/ 212090 h 530567"/>
              <a:gd name="connsiteX5" fmla="*/ 1197927 w 1202795"/>
              <a:gd name="connsiteY5" fmla="*/ 0 h 530567"/>
              <a:gd name="connsiteX6" fmla="*/ 0 w 1202795"/>
              <a:gd name="connsiteY6" fmla="*/ 3810 h 530567"/>
              <a:gd name="connsiteX0" fmla="*/ 0 w 1197927"/>
              <a:gd name="connsiteY0" fmla="*/ 3810 h 530567"/>
              <a:gd name="connsiteX1" fmla="*/ 203200 w 1197927"/>
              <a:gd name="connsiteY1" fmla="*/ 239712 h 530567"/>
              <a:gd name="connsiteX2" fmla="*/ 473393 w 1197927"/>
              <a:gd name="connsiteY2" fmla="*/ 487363 h 530567"/>
              <a:gd name="connsiteX3" fmla="*/ 927735 w 1197927"/>
              <a:gd name="connsiteY3" fmla="*/ 503873 h 530567"/>
              <a:gd name="connsiteX4" fmla="*/ 1156018 w 1197927"/>
              <a:gd name="connsiteY4" fmla="*/ 212090 h 530567"/>
              <a:gd name="connsiteX5" fmla="*/ 1197927 w 1197927"/>
              <a:gd name="connsiteY5" fmla="*/ 0 h 530567"/>
              <a:gd name="connsiteX6" fmla="*/ 0 w 1197927"/>
              <a:gd name="connsiteY6" fmla="*/ 3810 h 530567"/>
              <a:gd name="connsiteX0" fmla="*/ 0 w 1191577"/>
              <a:gd name="connsiteY0" fmla="*/ 5397 h 532154"/>
              <a:gd name="connsiteX1" fmla="*/ 203200 w 1191577"/>
              <a:gd name="connsiteY1" fmla="*/ 241299 h 532154"/>
              <a:gd name="connsiteX2" fmla="*/ 473393 w 1191577"/>
              <a:gd name="connsiteY2" fmla="*/ 488950 h 532154"/>
              <a:gd name="connsiteX3" fmla="*/ 927735 w 1191577"/>
              <a:gd name="connsiteY3" fmla="*/ 505460 h 532154"/>
              <a:gd name="connsiteX4" fmla="*/ 1156018 w 1191577"/>
              <a:gd name="connsiteY4" fmla="*/ 213677 h 532154"/>
              <a:gd name="connsiteX5" fmla="*/ 1191577 w 1191577"/>
              <a:gd name="connsiteY5" fmla="*/ 0 h 532154"/>
              <a:gd name="connsiteX6" fmla="*/ 0 w 1191577"/>
              <a:gd name="connsiteY6" fmla="*/ 5397 h 532154"/>
              <a:gd name="connsiteX0" fmla="*/ 0 w 1191577"/>
              <a:gd name="connsiteY0" fmla="*/ 5397 h 532154"/>
              <a:gd name="connsiteX1" fmla="*/ 203200 w 1191577"/>
              <a:gd name="connsiteY1" fmla="*/ 241299 h 532154"/>
              <a:gd name="connsiteX2" fmla="*/ 473393 w 1191577"/>
              <a:gd name="connsiteY2" fmla="*/ 488950 h 532154"/>
              <a:gd name="connsiteX3" fmla="*/ 927735 w 1191577"/>
              <a:gd name="connsiteY3" fmla="*/ 505460 h 532154"/>
              <a:gd name="connsiteX4" fmla="*/ 1156018 w 1191577"/>
              <a:gd name="connsiteY4" fmla="*/ 213677 h 532154"/>
              <a:gd name="connsiteX5" fmla="*/ 1191577 w 1191577"/>
              <a:gd name="connsiteY5" fmla="*/ 0 h 532154"/>
              <a:gd name="connsiteX6" fmla="*/ 0 w 1191577"/>
              <a:gd name="connsiteY6" fmla="*/ 5397 h 532154"/>
              <a:gd name="connsiteX0" fmla="*/ 0 w 1191577"/>
              <a:gd name="connsiteY0" fmla="*/ 5397 h 532154"/>
              <a:gd name="connsiteX1" fmla="*/ 203200 w 1191577"/>
              <a:gd name="connsiteY1" fmla="*/ 241299 h 532154"/>
              <a:gd name="connsiteX2" fmla="*/ 473393 w 1191577"/>
              <a:gd name="connsiteY2" fmla="*/ 488950 h 532154"/>
              <a:gd name="connsiteX3" fmla="*/ 927735 w 1191577"/>
              <a:gd name="connsiteY3" fmla="*/ 505460 h 532154"/>
              <a:gd name="connsiteX4" fmla="*/ 1156018 w 1191577"/>
              <a:gd name="connsiteY4" fmla="*/ 213677 h 532154"/>
              <a:gd name="connsiteX5" fmla="*/ 1191577 w 1191577"/>
              <a:gd name="connsiteY5" fmla="*/ 0 h 532154"/>
              <a:gd name="connsiteX6" fmla="*/ 932181 w 1191577"/>
              <a:gd name="connsiteY6" fmla="*/ 80328 h 532154"/>
              <a:gd name="connsiteX7" fmla="*/ 0 w 1191577"/>
              <a:gd name="connsiteY7" fmla="*/ 5397 h 532154"/>
              <a:gd name="connsiteX0" fmla="*/ 0 w 1191577"/>
              <a:gd name="connsiteY0" fmla="*/ 18386 h 545143"/>
              <a:gd name="connsiteX1" fmla="*/ 203200 w 1191577"/>
              <a:gd name="connsiteY1" fmla="*/ 254288 h 545143"/>
              <a:gd name="connsiteX2" fmla="*/ 473393 w 1191577"/>
              <a:gd name="connsiteY2" fmla="*/ 501939 h 545143"/>
              <a:gd name="connsiteX3" fmla="*/ 927735 w 1191577"/>
              <a:gd name="connsiteY3" fmla="*/ 518449 h 545143"/>
              <a:gd name="connsiteX4" fmla="*/ 1156018 w 1191577"/>
              <a:gd name="connsiteY4" fmla="*/ 226666 h 545143"/>
              <a:gd name="connsiteX5" fmla="*/ 1191577 w 1191577"/>
              <a:gd name="connsiteY5" fmla="*/ 12989 h 545143"/>
              <a:gd name="connsiteX6" fmla="*/ 932181 w 1191577"/>
              <a:gd name="connsiteY6" fmla="*/ 93317 h 545143"/>
              <a:gd name="connsiteX7" fmla="*/ 517314 w 1191577"/>
              <a:gd name="connsiteY7" fmla="*/ 17117 h 545143"/>
              <a:gd name="connsiteX8" fmla="*/ 0 w 1191577"/>
              <a:gd name="connsiteY8" fmla="*/ 18386 h 545143"/>
              <a:gd name="connsiteX0" fmla="*/ 0 w 1191577"/>
              <a:gd name="connsiteY0" fmla="*/ 11138 h 537895"/>
              <a:gd name="connsiteX1" fmla="*/ 203200 w 1191577"/>
              <a:gd name="connsiteY1" fmla="*/ 247040 h 537895"/>
              <a:gd name="connsiteX2" fmla="*/ 473393 w 1191577"/>
              <a:gd name="connsiteY2" fmla="*/ 494691 h 537895"/>
              <a:gd name="connsiteX3" fmla="*/ 927735 w 1191577"/>
              <a:gd name="connsiteY3" fmla="*/ 511201 h 537895"/>
              <a:gd name="connsiteX4" fmla="*/ 1156018 w 1191577"/>
              <a:gd name="connsiteY4" fmla="*/ 219418 h 537895"/>
              <a:gd name="connsiteX5" fmla="*/ 1191577 w 1191577"/>
              <a:gd name="connsiteY5" fmla="*/ 5741 h 537895"/>
              <a:gd name="connsiteX6" fmla="*/ 932181 w 1191577"/>
              <a:gd name="connsiteY6" fmla="*/ 86069 h 537895"/>
              <a:gd name="connsiteX7" fmla="*/ 517314 w 1191577"/>
              <a:gd name="connsiteY7" fmla="*/ 9869 h 537895"/>
              <a:gd name="connsiteX8" fmla="*/ 246381 w 1191577"/>
              <a:gd name="connsiteY8" fmla="*/ 60670 h 537895"/>
              <a:gd name="connsiteX9" fmla="*/ 0 w 1191577"/>
              <a:gd name="connsiteY9" fmla="*/ 11138 h 53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1577" h="537895">
                <a:moveTo>
                  <a:pt x="0" y="11138"/>
                </a:moveTo>
                <a:cubicBezTo>
                  <a:pt x="117475" y="90830"/>
                  <a:pt x="138589" y="153748"/>
                  <a:pt x="203200" y="247040"/>
                </a:cubicBezTo>
                <a:cubicBezTo>
                  <a:pt x="267811" y="340332"/>
                  <a:pt x="352637" y="450664"/>
                  <a:pt x="473393" y="494691"/>
                </a:cubicBezTo>
                <a:cubicBezTo>
                  <a:pt x="594149" y="538718"/>
                  <a:pt x="813964" y="557080"/>
                  <a:pt x="927735" y="511201"/>
                </a:cubicBezTo>
                <a:cubicBezTo>
                  <a:pt x="1041506" y="465322"/>
                  <a:pt x="1104371" y="310011"/>
                  <a:pt x="1156018" y="219418"/>
                </a:cubicBezTo>
                <a:cubicBezTo>
                  <a:pt x="1182265" y="127238"/>
                  <a:pt x="1183546" y="95230"/>
                  <a:pt x="1191577" y="5741"/>
                </a:cubicBezTo>
                <a:cubicBezTo>
                  <a:pt x="1099467" y="5706"/>
                  <a:pt x="1024291" y="86104"/>
                  <a:pt x="932181" y="86069"/>
                </a:cubicBezTo>
                <a:cubicBezTo>
                  <a:pt x="800048" y="93107"/>
                  <a:pt x="672678" y="22358"/>
                  <a:pt x="517314" y="9869"/>
                </a:cubicBezTo>
                <a:cubicBezTo>
                  <a:pt x="407247" y="-5653"/>
                  <a:pt x="332600" y="60459"/>
                  <a:pt x="246381" y="60670"/>
                </a:cubicBezTo>
                <a:cubicBezTo>
                  <a:pt x="160162" y="60881"/>
                  <a:pt x="11430" y="-31212"/>
                  <a:pt x="0" y="1113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9C35C3-DAC7-8A76-0EF4-43EBAA4E8E09}"/>
              </a:ext>
            </a:extLst>
          </p:cNvPr>
          <p:cNvSpPr txBox="1"/>
          <p:nvPr/>
        </p:nvSpPr>
        <p:spPr>
          <a:xfrm>
            <a:off x="7956542" y="5029955"/>
            <a:ext cx="1380506" cy="695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altLang="zh-CN" sz="4800" b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water</a:t>
            </a:r>
            <a:endParaRPr lang="zh-CN" altLang="en-US" sz="4800" b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28D800F-834E-BB16-4B7A-EC3FBE0068A3}"/>
              </a:ext>
            </a:extLst>
          </p:cNvPr>
          <p:cNvSpPr/>
          <p:nvPr/>
        </p:nvSpPr>
        <p:spPr>
          <a:xfrm>
            <a:off x="6965950" y="5130800"/>
            <a:ext cx="1054100" cy="422884"/>
          </a:xfrm>
          <a:custGeom>
            <a:avLst/>
            <a:gdLst>
              <a:gd name="connsiteX0" fmla="*/ 1054100 w 1054100"/>
              <a:gd name="connsiteY0" fmla="*/ 406400 h 422884"/>
              <a:gd name="connsiteX1" fmla="*/ 495300 w 1054100"/>
              <a:gd name="connsiteY1" fmla="*/ 374650 h 422884"/>
              <a:gd name="connsiteX2" fmla="*/ 0 w 1054100"/>
              <a:gd name="connsiteY2" fmla="*/ 0 h 42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100" h="422884">
                <a:moveTo>
                  <a:pt x="1054100" y="406400"/>
                </a:moveTo>
                <a:cubicBezTo>
                  <a:pt x="862541" y="424391"/>
                  <a:pt x="670983" y="442383"/>
                  <a:pt x="495300" y="374650"/>
                </a:cubicBezTo>
                <a:cubicBezTo>
                  <a:pt x="319617" y="306917"/>
                  <a:pt x="159808" y="153458"/>
                  <a:pt x="0" y="0"/>
                </a:cubicBezTo>
              </a:path>
            </a:pathLst>
          </a:custGeom>
          <a:noFill/>
          <a:ln w="31750">
            <a:solidFill>
              <a:srgbClr val="00B0F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卡通人物&#10;&#10;低可信度描述已自动生成">
            <a:extLst>
              <a:ext uri="{FF2B5EF4-FFF2-40B4-BE49-F238E27FC236}">
                <a16:creationId xmlns:a16="http://schemas.microsoft.com/office/drawing/2014/main" id="{B171DED4-4B35-F583-87E9-7E96E4941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831" y="3532583"/>
            <a:ext cx="2662119" cy="3404136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42DA74E9-6196-59D2-5FC4-21510AF30DB0}"/>
              </a:ext>
            </a:extLst>
          </p:cNvPr>
          <p:cNvSpPr/>
          <p:nvPr/>
        </p:nvSpPr>
        <p:spPr>
          <a:xfrm>
            <a:off x="5689170" y="4161431"/>
            <a:ext cx="759961" cy="868524"/>
          </a:xfrm>
          <a:custGeom>
            <a:avLst/>
            <a:gdLst>
              <a:gd name="connsiteX0" fmla="*/ 379981 w 759961"/>
              <a:gd name="connsiteY0" fmla="*/ 54283 h 868524"/>
              <a:gd name="connsiteX1" fmla="*/ 459285 w 759961"/>
              <a:gd name="connsiteY1" fmla="*/ 62340 h 868524"/>
              <a:gd name="connsiteX2" fmla="*/ 536129 w 759961"/>
              <a:gd name="connsiteY2" fmla="*/ 86598 h 868524"/>
              <a:gd name="connsiteX3" fmla="*/ 705763 w 759961"/>
              <a:gd name="connsiteY3" fmla="*/ 160049 h 868524"/>
              <a:gd name="connsiteX4" fmla="*/ 705763 w 759961"/>
              <a:gd name="connsiteY4" fmla="*/ 373957 h 868524"/>
              <a:gd name="connsiteX5" fmla="*/ 680233 w 759961"/>
              <a:gd name="connsiteY5" fmla="*/ 522132 h 868524"/>
              <a:gd name="connsiteX6" fmla="*/ 609072 w 759961"/>
              <a:gd name="connsiteY6" fmla="*/ 653005 h 868524"/>
              <a:gd name="connsiteX7" fmla="*/ 608987 w 759961"/>
              <a:gd name="connsiteY7" fmla="*/ 653174 h 868524"/>
              <a:gd name="connsiteX8" fmla="*/ 608902 w 759961"/>
              <a:gd name="connsiteY8" fmla="*/ 653344 h 868524"/>
              <a:gd name="connsiteX9" fmla="*/ 500421 w 759961"/>
              <a:gd name="connsiteY9" fmla="*/ 756820 h 868524"/>
              <a:gd name="connsiteX10" fmla="*/ 380066 w 759961"/>
              <a:gd name="connsiteY10" fmla="*/ 812375 h 868524"/>
              <a:gd name="connsiteX11" fmla="*/ 259287 w 759961"/>
              <a:gd name="connsiteY11" fmla="*/ 756566 h 868524"/>
              <a:gd name="connsiteX12" fmla="*/ 150806 w 759961"/>
              <a:gd name="connsiteY12" fmla="*/ 653089 h 868524"/>
              <a:gd name="connsiteX13" fmla="*/ 150722 w 759961"/>
              <a:gd name="connsiteY13" fmla="*/ 653005 h 868524"/>
              <a:gd name="connsiteX14" fmla="*/ 150637 w 759961"/>
              <a:gd name="connsiteY14" fmla="*/ 652920 h 868524"/>
              <a:gd name="connsiteX15" fmla="*/ 79984 w 759961"/>
              <a:gd name="connsiteY15" fmla="*/ 522387 h 868524"/>
              <a:gd name="connsiteX16" fmla="*/ 79984 w 759961"/>
              <a:gd name="connsiteY16" fmla="*/ 522217 h 868524"/>
              <a:gd name="connsiteX17" fmla="*/ 54539 w 759961"/>
              <a:gd name="connsiteY17" fmla="*/ 374042 h 868524"/>
              <a:gd name="connsiteX18" fmla="*/ 54539 w 759961"/>
              <a:gd name="connsiteY18" fmla="*/ 160134 h 868524"/>
              <a:gd name="connsiteX19" fmla="*/ 224088 w 759961"/>
              <a:gd name="connsiteY19" fmla="*/ 86683 h 868524"/>
              <a:gd name="connsiteX20" fmla="*/ 300932 w 759961"/>
              <a:gd name="connsiteY20" fmla="*/ 62425 h 868524"/>
              <a:gd name="connsiteX21" fmla="*/ 379981 w 759961"/>
              <a:gd name="connsiteY21" fmla="*/ 54283 h 868524"/>
              <a:gd name="connsiteX22" fmla="*/ 379981 w 759961"/>
              <a:gd name="connsiteY22" fmla="*/ 0 h 868524"/>
              <a:gd name="connsiteX23" fmla="*/ 202290 w 759961"/>
              <a:gd name="connsiteY23" fmla="*/ 36895 h 868524"/>
              <a:gd name="connsiteX24" fmla="*/ 2 w 759961"/>
              <a:gd name="connsiteY24" fmla="*/ 124426 h 868524"/>
              <a:gd name="connsiteX25" fmla="*/ 2 w 759961"/>
              <a:gd name="connsiteY25" fmla="*/ 373957 h 868524"/>
              <a:gd name="connsiteX26" fmla="*/ 28670 w 759961"/>
              <a:gd name="connsiteY26" fmla="*/ 540537 h 868524"/>
              <a:gd name="connsiteX27" fmla="*/ 107295 w 759961"/>
              <a:gd name="connsiteY27" fmla="*/ 685913 h 868524"/>
              <a:gd name="connsiteX28" fmla="*/ 228499 w 759961"/>
              <a:gd name="connsiteY28" fmla="*/ 801519 h 868524"/>
              <a:gd name="connsiteX29" fmla="*/ 379897 w 759961"/>
              <a:gd name="connsiteY29" fmla="*/ 868524 h 868524"/>
              <a:gd name="connsiteX30" fmla="*/ 530871 w 759961"/>
              <a:gd name="connsiteY30" fmla="*/ 801773 h 868524"/>
              <a:gd name="connsiteX31" fmla="*/ 652074 w 759961"/>
              <a:gd name="connsiteY31" fmla="*/ 686168 h 868524"/>
              <a:gd name="connsiteX32" fmla="*/ 731293 w 759961"/>
              <a:gd name="connsiteY32" fmla="*/ 540368 h 868524"/>
              <a:gd name="connsiteX33" fmla="*/ 759961 w 759961"/>
              <a:gd name="connsiteY33" fmla="*/ 373788 h 868524"/>
              <a:gd name="connsiteX34" fmla="*/ 759961 w 759961"/>
              <a:gd name="connsiteY34" fmla="*/ 124426 h 868524"/>
              <a:gd name="connsiteX35" fmla="*/ 557588 w 759961"/>
              <a:gd name="connsiteY35" fmla="*/ 36810 h 868524"/>
              <a:gd name="connsiteX36" fmla="*/ 379981 w 759961"/>
              <a:gd name="connsiteY36" fmla="*/ 0 h 86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59961" h="868524">
                <a:moveTo>
                  <a:pt x="379981" y="54283"/>
                </a:moveTo>
                <a:cubicBezTo>
                  <a:pt x="406529" y="54283"/>
                  <a:pt x="433246" y="56997"/>
                  <a:pt x="459285" y="62340"/>
                </a:cubicBezTo>
                <a:cubicBezTo>
                  <a:pt x="485578" y="67769"/>
                  <a:pt x="511447" y="75911"/>
                  <a:pt x="536129" y="86598"/>
                </a:cubicBezTo>
                <a:lnTo>
                  <a:pt x="705763" y="160049"/>
                </a:lnTo>
                <a:lnTo>
                  <a:pt x="705763" y="373957"/>
                </a:lnTo>
                <a:cubicBezTo>
                  <a:pt x="705848" y="424593"/>
                  <a:pt x="697281" y="474465"/>
                  <a:pt x="680233" y="522132"/>
                </a:cubicBezTo>
                <a:cubicBezTo>
                  <a:pt x="663439" y="569375"/>
                  <a:pt x="639521" y="613395"/>
                  <a:pt x="609072" y="653005"/>
                </a:cubicBezTo>
                <a:lnTo>
                  <a:pt x="608987" y="653174"/>
                </a:lnTo>
                <a:lnTo>
                  <a:pt x="608902" y="653344"/>
                </a:lnTo>
                <a:cubicBezTo>
                  <a:pt x="578453" y="693632"/>
                  <a:pt x="541982" y="728407"/>
                  <a:pt x="500421" y="756820"/>
                </a:cubicBezTo>
                <a:cubicBezTo>
                  <a:pt x="463441" y="782011"/>
                  <a:pt x="422984" y="800671"/>
                  <a:pt x="380066" y="812375"/>
                </a:cubicBezTo>
                <a:cubicBezTo>
                  <a:pt x="336979" y="800671"/>
                  <a:pt x="296352" y="781841"/>
                  <a:pt x="259287" y="756566"/>
                </a:cubicBezTo>
                <a:cubicBezTo>
                  <a:pt x="217727" y="728152"/>
                  <a:pt x="181256" y="693377"/>
                  <a:pt x="150806" y="653089"/>
                </a:cubicBezTo>
                <a:lnTo>
                  <a:pt x="150722" y="653005"/>
                </a:lnTo>
                <a:lnTo>
                  <a:pt x="150637" y="652920"/>
                </a:lnTo>
                <a:cubicBezTo>
                  <a:pt x="120442" y="613395"/>
                  <a:pt x="96693" y="569460"/>
                  <a:pt x="79984" y="522387"/>
                </a:cubicBezTo>
                <a:lnTo>
                  <a:pt x="79984" y="522217"/>
                </a:lnTo>
                <a:cubicBezTo>
                  <a:pt x="62936" y="474550"/>
                  <a:pt x="54370" y="424678"/>
                  <a:pt x="54539" y="374042"/>
                </a:cubicBezTo>
                <a:lnTo>
                  <a:pt x="54539" y="160134"/>
                </a:lnTo>
                <a:lnTo>
                  <a:pt x="224088" y="86683"/>
                </a:lnTo>
                <a:cubicBezTo>
                  <a:pt x="248770" y="75996"/>
                  <a:pt x="274639" y="67853"/>
                  <a:pt x="300932" y="62425"/>
                </a:cubicBezTo>
                <a:cubicBezTo>
                  <a:pt x="326717" y="56997"/>
                  <a:pt x="353349" y="54283"/>
                  <a:pt x="379981" y="54283"/>
                </a:cubicBezTo>
                <a:moveTo>
                  <a:pt x="379981" y="0"/>
                </a:moveTo>
                <a:cubicBezTo>
                  <a:pt x="319507" y="0"/>
                  <a:pt x="258948" y="12298"/>
                  <a:pt x="202290" y="36895"/>
                </a:cubicBezTo>
                <a:lnTo>
                  <a:pt x="2" y="124426"/>
                </a:lnTo>
                <a:lnTo>
                  <a:pt x="2" y="373957"/>
                </a:lnTo>
                <a:cubicBezTo>
                  <a:pt x="-167" y="430785"/>
                  <a:pt x="9586" y="487103"/>
                  <a:pt x="28670" y="540537"/>
                </a:cubicBezTo>
                <a:cubicBezTo>
                  <a:pt x="47160" y="592869"/>
                  <a:pt x="73708" y="641894"/>
                  <a:pt x="107295" y="685913"/>
                </a:cubicBezTo>
                <a:cubicBezTo>
                  <a:pt x="141222" y="730782"/>
                  <a:pt x="182189" y="769797"/>
                  <a:pt x="228499" y="801519"/>
                </a:cubicBezTo>
                <a:cubicBezTo>
                  <a:pt x="274554" y="832986"/>
                  <a:pt x="325784" y="855717"/>
                  <a:pt x="379897" y="868524"/>
                </a:cubicBezTo>
                <a:cubicBezTo>
                  <a:pt x="433840" y="855717"/>
                  <a:pt x="484985" y="833071"/>
                  <a:pt x="530871" y="801773"/>
                </a:cubicBezTo>
                <a:cubicBezTo>
                  <a:pt x="577265" y="770137"/>
                  <a:pt x="618147" y="731036"/>
                  <a:pt x="652074" y="686168"/>
                </a:cubicBezTo>
                <a:cubicBezTo>
                  <a:pt x="685916" y="642063"/>
                  <a:pt x="712633" y="592869"/>
                  <a:pt x="731293" y="540368"/>
                </a:cubicBezTo>
                <a:cubicBezTo>
                  <a:pt x="750376" y="486933"/>
                  <a:pt x="760046" y="430530"/>
                  <a:pt x="759961" y="373788"/>
                </a:cubicBezTo>
                <a:lnTo>
                  <a:pt x="759961" y="124426"/>
                </a:lnTo>
                <a:lnTo>
                  <a:pt x="557588" y="36810"/>
                </a:lnTo>
                <a:cubicBezTo>
                  <a:pt x="500930" y="12298"/>
                  <a:pt x="440456" y="0"/>
                  <a:pt x="379981" y="0"/>
                </a:cubicBezTo>
                <a:close/>
              </a:path>
            </a:pathLst>
          </a:custGeom>
          <a:solidFill>
            <a:srgbClr val="FFC000"/>
          </a:solidFill>
          <a:ln w="84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D7A0151C-0CFF-6A16-CF04-F06D0B74BDBF}"/>
              </a:ext>
            </a:extLst>
          </p:cNvPr>
          <p:cNvSpPr/>
          <p:nvPr/>
        </p:nvSpPr>
        <p:spPr>
          <a:xfrm>
            <a:off x="5797737" y="4269996"/>
            <a:ext cx="542828" cy="647321"/>
          </a:xfrm>
          <a:custGeom>
            <a:avLst/>
            <a:gdLst>
              <a:gd name="connsiteX0" fmla="*/ 271414 w 542828"/>
              <a:gd name="connsiteY0" fmla="*/ 0 h 647321"/>
              <a:gd name="connsiteX1" fmla="*/ 405934 w 542828"/>
              <a:gd name="connsiteY1" fmla="*/ 27905 h 647321"/>
              <a:gd name="connsiteX2" fmla="*/ 542828 w 542828"/>
              <a:gd name="connsiteY2" fmla="*/ 87192 h 647321"/>
              <a:gd name="connsiteX3" fmla="*/ 542828 w 542828"/>
              <a:gd name="connsiteY3" fmla="*/ 265477 h 647321"/>
              <a:gd name="connsiteX4" fmla="*/ 520521 w 542828"/>
              <a:gd name="connsiteY4" fmla="*/ 395331 h 647321"/>
              <a:gd name="connsiteX5" fmla="*/ 520521 w 542828"/>
              <a:gd name="connsiteY5" fmla="*/ 395501 h 647321"/>
              <a:gd name="connsiteX6" fmla="*/ 457503 w 542828"/>
              <a:gd name="connsiteY6" fmla="*/ 511530 h 647321"/>
              <a:gd name="connsiteX7" fmla="*/ 457248 w 542828"/>
              <a:gd name="connsiteY7" fmla="*/ 511869 h 647321"/>
              <a:gd name="connsiteX8" fmla="*/ 456994 w 542828"/>
              <a:gd name="connsiteY8" fmla="*/ 512209 h 647321"/>
              <a:gd name="connsiteX9" fmla="*/ 361151 w 542828"/>
              <a:gd name="connsiteY9" fmla="*/ 603472 h 647321"/>
              <a:gd name="connsiteX10" fmla="*/ 271330 w 542828"/>
              <a:gd name="connsiteY10" fmla="*/ 647322 h 647321"/>
              <a:gd name="connsiteX11" fmla="*/ 181169 w 542828"/>
              <a:gd name="connsiteY11" fmla="*/ 603217 h 647321"/>
              <a:gd name="connsiteX12" fmla="*/ 85326 w 542828"/>
              <a:gd name="connsiteY12" fmla="*/ 511785 h 647321"/>
              <a:gd name="connsiteX13" fmla="*/ 85157 w 542828"/>
              <a:gd name="connsiteY13" fmla="*/ 511530 h 647321"/>
              <a:gd name="connsiteX14" fmla="*/ 84987 w 542828"/>
              <a:gd name="connsiteY14" fmla="*/ 511276 h 647321"/>
              <a:gd name="connsiteX15" fmla="*/ 22392 w 542828"/>
              <a:gd name="connsiteY15" fmla="*/ 395586 h 647321"/>
              <a:gd name="connsiteX16" fmla="*/ 22308 w 542828"/>
              <a:gd name="connsiteY16" fmla="*/ 395416 h 647321"/>
              <a:gd name="connsiteX17" fmla="*/ 22223 w 542828"/>
              <a:gd name="connsiteY17" fmla="*/ 395246 h 647321"/>
              <a:gd name="connsiteX18" fmla="*/ 1 w 542828"/>
              <a:gd name="connsiteY18" fmla="*/ 265646 h 647321"/>
              <a:gd name="connsiteX19" fmla="*/ 1 w 542828"/>
              <a:gd name="connsiteY19" fmla="*/ 87192 h 647321"/>
              <a:gd name="connsiteX20" fmla="*/ 136810 w 542828"/>
              <a:gd name="connsiteY20" fmla="*/ 27905 h 647321"/>
              <a:gd name="connsiteX21" fmla="*/ 271414 w 542828"/>
              <a:gd name="connsiteY21" fmla="*/ 0 h 64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2828" h="647321">
                <a:moveTo>
                  <a:pt x="271414" y="0"/>
                </a:moveTo>
                <a:cubicBezTo>
                  <a:pt x="317894" y="0"/>
                  <a:pt x="363186" y="9415"/>
                  <a:pt x="405934" y="27905"/>
                </a:cubicBezTo>
                <a:lnTo>
                  <a:pt x="542828" y="87192"/>
                </a:lnTo>
                <a:lnTo>
                  <a:pt x="542828" y="265477"/>
                </a:lnTo>
                <a:cubicBezTo>
                  <a:pt x="542913" y="309836"/>
                  <a:pt x="535449" y="353516"/>
                  <a:pt x="520521" y="395331"/>
                </a:cubicBezTo>
                <a:lnTo>
                  <a:pt x="520521" y="395501"/>
                </a:lnTo>
                <a:cubicBezTo>
                  <a:pt x="505678" y="437315"/>
                  <a:pt x="484474" y="476416"/>
                  <a:pt x="457503" y="511530"/>
                </a:cubicBezTo>
                <a:lnTo>
                  <a:pt x="457248" y="511869"/>
                </a:lnTo>
                <a:lnTo>
                  <a:pt x="456994" y="512209"/>
                </a:lnTo>
                <a:cubicBezTo>
                  <a:pt x="430022" y="547662"/>
                  <a:pt x="397876" y="578451"/>
                  <a:pt x="361151" y="603472"/>
                </a:cubicBezTo>
                <a:cubicBezTo>
                  <a:pt x="333246" y="622471"/>
                  <a:pt x="303136" y="637144"/>
                  <a:pt x="271330" y="647322"/>
                </a:cubicBezTo>
                <a:cubicBezTo>
                  <a:pt x="239354" y="637144"/>
                  <a:pt x="209159" y="622386"/>
                  <a:pt x="181169" y="603217"/>
                </a:cubicBezTo>
                <a:cubicBezTo>
                  <a:pt x="144444" y="578111"/>
                  <a:pt x="112213" y="547408"/>
                  <a:pt x="85326" y="511785"/>
                </a:cubicBezTo>
                <a:lnTo>
                  <a:pt x="85157" y="511530"/>
                </a:lnTo>
                <a:lnTo>
                  <a:pt x="84987" y="511276"/>
                </a:lnTo>
                <a:cubicBezTo>
                  <a:pt x="58185" y="476246"/>
                  <a:pt x="37150" y="437315"/>
                  <a:pt x="22392" y="395586"/>
                </a:cubicBezTo>
                <a:lnTo>
                  <a:pt x="22308" y="395416"/>
                </a:lnTo>
                <a:lnTo>
                  <a:pt x="22223" y="395246"/>
                </a:lnTo>
                <a:cubicBezTo>
                  <a:pt x="7380" y="353686"/>
                  <a:pt x="-84" y="310005"/>
                  <a:pt x="1" y="265646"/>
                </a:cubicBezTo>
                <a:lnTo>
                  <a:pt x="1" y="87192"/>
                </a:lnTo>
                <a:lnTo>
                  <a:pt x="136810" y="27905"/>
                </a:lnTo>
                <a:cubicBezTo>
                  <a:pt x="179558" y="9415"/>
                  <a:pt x="224850" y="0"/>
                  <a:pt x="271414" y="0"/>
                </a:cubicBezTo>
              </a:path>
            </a:pathLst>
          </a:custGeom>
          <a:solidFill>
            <a:srgbClr val="FFC000"/>
          </a:solidFill>
          <a:ln w="84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59C7ED61-B574-B379-BBB0-214DD122F952}"/>
              </a:ext>
            </a:extLst>
          </p:cNvPr>
          <p:cNvSpPr/>
          <p:nvPr/>
        </p:nvSpPr>
        <p:spPr>
          <a:xfrm>
            <a:off x="4748885" y="3921125"/>
            <a:ext cx="1775866" cy="3035300"/>
          </a:xfrm>
          <a:custGeom>
            <a:avLst/>
            <a:gdLst>
              <a:gd name="connsiteX0" fmla="*/ 13615 w 1775866"/>
              <a:gd name="connsiteY0" fmla="*/ 3035300 h 3035300"/>
              <a:gd name="connsiteX1" fmla="*/ 915 w 1775866"/>
              <a:gd name="connsiteY1" fmla="*/ 2254250 h 3035300"/>
              <a:gd name="connsiteX2" fmla="*/ 35840 w 1775866"/>
              <a:gd name="connsiteY2" fmla="*/ 1225550 h 3035300"/>
              <a:gd name="connsiteX3" fmla="*/ 156490 w 1775866"/>
              <a:gd name="connsiteY3" fmla="*/ 479425 h 3035300"/>
              <a:gd name="connsiteX4" fmla="*/ 597815 w 1775866"/>
              <a:gd name="connsiteY4" fmla="*/ 165100 h 3035300"/>
              <a:gd name="connsiteX5" fmla="*/ 1064540 w 1775866"/>
              <a:gd name="connsiteY5" fmla="*/ 257175 h 3035300"/>
              <a:gd name="connsiteX6" fmla="*/ 1470940 w 1775866"/>
              <a:gd name="connsiteY6" fmla="*/ 520700 h 3035300"/>
              <a:gd name="connsiteX7" fmla="*/ 1658265 w 1775866"/>
              <a:gd name="connsiteY7" fmla="*/ 723900 h 3035300"/>
              <a:gd name="connsiteX8" fmla="*/ 1715415 w 1775866"/>
              <a:gd name="connsiteY8" fmla="*/ 692150 h 3035300"/>
              <a:gd name="connsiteX9" fmla="*/ 1775740 w 1775866"/>
              <a:gd name="connsiteY9" fmla="*/ 254000 h 3035300"/>
              <a:gd name="connsiteX10" fmla="*/ 1728115 w 1775866"/>
              <a:gd name="connsiteY10" fmla="*/ 0 h 3035300"/>
              <a:gd name="connsiteX0" fmla="*/ 13615 w 1775866"/>
              <a:gd name="connsiteY0" fmla="*/ 3035300 h 3035300"/>
              <a:gd name="connsiteX1" fmla="*/ 915 w 1775866"/>
              <a:gd name="connsiteY1" fmla="*/ 2254250 h 3035300"/>
              <a:gd name="connsiteX2" fmla="*/ 35840 w 1775866"/>
              <a:gd name="connsiteY2" fmla="*/ 1225550 h 3035300"/>
              <a:gd name="connsiteX3" fmla="*/ 156490 w 1775866"/>
              <a:gd name="connsiteY3" fmla="*/ 479425 h 3035300"/>
              <a:gd name="connsiteX4" fmla="*/ 527965 w 1775866"/>
              <a:gd name="connsiteY4" fmla="*/ 171450 h 3035300"/>
              <a:gd name="connsiteX5" fmla="*/ 1064540 w 1775866"/>
              <a:gd name="connsiteY5" fmla="*/ 257175 h 3035300"/>
              <a:gd name="connsiteX6" fmla="*/ 1470940 w 1775866"/>
              <a:gd name="connsiteY6" fmla="*/ 520700 h 3035300"/>
              <a:gd name="connsiteX7" fmla="*/ 1658265 w 1775866"/>
              <a:gd name="connsiteY7" fmla="*/ 723900 h 3035300"/>
              <a:gd name="connsiteX8" fmla="*/ 1715415 w 1775866"/>
              <a:gd name="connsiteY8" fmla="*/ 692150 h 3035300"/>
              <a:gd name="connsiteX9" fmla="*/ 1775740 w 1775866"/>
              <a:gd name="connsiteY9" fmla="*/ 254000 h 3035300"/>
              <a:gd name="connsiteX10" fmla="*/ 1728115 w 1775866"/>
              <a:gd name="connsiteY10" fmla="*/ 0 h 3035300"/>
              <a:gd name="connsiteX0" fmla="*/ 13615 w 1775866"/>
              <a:gd name="connsiteY0" fmla="*/ 3035300 h 3035300"/>
              <a:gd name="connsiteX1" fmla="*/ 915 w 1775866"/>
              <a:gd name="connsiteY1" fmla="*/ 2254250 h 3035300"/>
              <a:gd name="connsiteX2" fmla="*/ 35840 w 1775866"/>
              <a:gd name="connsiteY2" fmla="*/ 1225550 h 3035300"/>
              <a:gd name="connsiteX3" fmla="*/ 156490 w 1775866"/>
              <a:gd name="connsiteY3" fmla="*/ 479425 h 3035300"/>
              <a:gd name="connsiteX4" fmla="*/ 524790 w 1775866"/>
              <a:gd name="connsiteY4" fmla="*/ 174625 h 3035300"/>
              <a:gd name="connsiteX5" fmla="*/ 1064540 w 1775866"/>
              <a:gd name="connsiteY5" fmla="*/ 257175 h 3035300"/>
              <a:gd name="connsiteX6" fmla="*/ 1470940 w 1775866"/>
              <a:gd name="connsiteY6" fmla="*/ 520700 h 3035300"/>
              <a:gd name="connsiteX7" fmla="*/ 1658265 w 1775866"/>
              <a:gd name="connsiteY7" fmla="*/ 723900 h 3035300"/>
              <a:gd name="connsiteX8" fmla="*/ 1715415 w 1775866"/>
              <a:gd name="connsiteY8" fmla="*/ 692150 h 3035300"/>
              <a:gd name="connsiteX9" fmla="*/ 1775740 w 1775866"/>
              <a:gd name="connsiteY9" fmla="*/ 254000 h 3035300"/>
              <a:gd name="connsiteX10" fmla="*/ 1728115 w 1775866"/>
              <a:gd name="connsiteY10" fmla="*/ 0 h 3035300"/>
              <a:gd name="connsiteX0" fmla="*/ 13615 w 1775866"/>
              <a:gd name="connsiteY0" fmla="*/ 3035300 h 3035300"/>
              <a:gd name="connsiteX1" fmla="*/ 915 w 1775866"/>
              <a:gd name="connsiteY1" fmla="*/ 2254250 h 3035300"/>
              <a:gd name="connsiteX2" fmla="*/ 35840 w 1775866"/>
              <a:gd name="connsiteY2" fmla="*/ 1225550 h 3035300"/>
              <a:gd name="connsiteX3" fmla="*/ 156490 w 1775866"/>
              <a:gd name="connsiteY3" fmla="*/ 479425 h 3035300"/>
              <a:gd name="connsiteX4" fmla="*/ 524790 w 1775866"/>
              <a:gd name="connsiteY4" fmla="*/ 174625 h 3035300"/>
              <a:gd name="connsiteX5" fmla="*/ 1064540 w 1775866"/>
              <a:gd name="connsiteY5" fmla="*/ 257175 h 3035300"/>
              <a:gd name="connsiteX6" fmla="*/ 1470940 w 1775866"/>
              <a:gd name="connsiteY6" fmla="*/ 520700 h 3035300"/>
              <a:gd name="connsiteX7" fmla="*/ 1658265 w 1775866"/>
              <a:gd name="connsiteY7" fmla="*/ 723900 h 3035300"/>
              <a:gd name="connsiteX8" fmla="*/ 1753515 w 1775866"/>
              <a:gd name="connsiteY8" fmla="*/ 571500 h 3035300"/>
              <a:gd name="connsiteX9" fmla="*/ 1775740 w 1775866"/>
              <a:gd name="connsiteY9" fmla="*/ 254000 h 3035300"/>
              <a:gd name="connsiteX10" fmla="*/ 1728115 w 1775866"/>
              <a:gd name="connsiteY10" fmla="*/ 0 h 3035300"/>
              <a:gd name="connsiteX0" fmla="*/ 13615 w 1775866"/>
              <a:gd name="connsiteY0" fmla="*/ 3035300 h 3035300"/>
              <a:gd name="connsiteX1" fmla="*/ 915 w 1775866"/>
              <a:gd name="connsiteY1" fmla="*/ 2254250 h 3035300"/>
              <a:gd name="connsiteX2" fmla="*/ 35840 w 1775866"/>
              <a:gd name="connsiteY2" fmla="*/ 1225550 h 3035300"/>
              <a:gd name="connsiteX3" fmla="*/ 156490 w 1775866"/>
              <a:gd name="connsiteY3" fmla="*/ 479425 h 3035300"/>
              <a:gd name="connsiteX4" fmla="*/ 524790 w 1775866"/>
              <a:gd name="connsiteY4" fmla="*/ 174625 h 3035300"/>
              <a:gd name="connsiteX5" fmla="*/ 1064540 w 1775866"/>
              <a:gd name="connsiteY5" fmla="*/ 257175 h 3035300"/>
              <a:gd name="connsiteX6" fmla="*/ 1470940 w 1775866"/>
              <a:gd name="connsiteY6" fmla="*/ 520700 h 3035300"/>
              <a:gd name="connsiteX7" fmla="*/ 1677315 w 1775866"/>
              <a:gd name="connsiteY7" fmla="*/ 733425 h 3035300"/>
              <a:gd name="connsiteX8" fmla="*/ 1753515 w 1775866"/>
              <a:gd name="connsiteY8" fmla="*/ 571500 h 3035300"/>
              <a:gd name="connsiteX9" fmla="*/ 1775740 w 1775866"/>
              <a:gd name="connsiteY9" fmla="*/ 254000 h 3035300"/>
              <a:gd name="connsiteX10" fmla="*/ 1728115 w 1775866"/>
              <a:gd name="connsiteY10" fmla="*/ 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5866" h="3035300">
                <a:moveTo>
                  <a:pt x="13615" y="3035300"/>
                </a:moveTo>
                <a:cubicBezTo>
                  <a:pt x="5413" y="2795587"/>
                  <a:pt x="-2789" y="2555875"/>
                  <a:pt x="915" y="2254250"/>
                </a:cubicBezTo>
                <a:cubicBezTo>
                  <a:pt x="4619" y="1952625"/>
                  <a:pt x="9911" y="1521354"/>
                  <a:pt x="35840" y="1225550"/>
                </a:cubicBezTo>
                <a:cubicBezTo>
                  <a:pt x="61769" y="929746"/>
                  <a:pt x="74998" y="654579"/>
                  <a:pt x="156490" y="479425"/>
                </a:cubicBezTo>
                <a:cubicBezTo>
                  <a:pt x="237982" y="304271"/>
                  <a:pt x="373448" y="211667"/>
                  <a:pt x="524790" y="174625"/>
                </a:cubicBezTo>
                <a:cubicBezTo>
                  <a:pt x="676132" y="137583"/>
                  <a:pt x="906848" y="199496"/>
                  <a:pt x="1064540" y="257175"/>
                </a:cubicBezTo>
                <a:cubicBezTo>
                  <a:pt x="1222232" y="314854"/>
                  <a:pt x="1368811" y="441325"/>
                  <a:pt x="1470940" y="520700"/>
                </a:cubicBezTo>
                <a:cubicBezTo>
                  <a:pt x="1573069" y="600075"/>
                  <a:pt x="1630219" y="724958"/>
                  <a:pt x="1677315" y="733425"/>
                </a:cubicBezTo>
                <a:cubicBezTo>
                  <a:pt x="1724411" y="741892"/>
                  <a:pt x="1737111" y="651404"/>
                  <a:pt x="1753515" y="571500"/>
                </a:cubicBezTo>
                <a:cubicBezTo>
                  <a:pt x="1769919" y="491596"/>
                  <a:pt x="1773623" y="369358"/>
                  <a:pt x="1775740" y="254000"/>
                </a:cubicBezTo>
                <a:cubicBezTo>
                  <a:pt x="1777857" y="138642"/>
                  <a:pt x="1752986" y="69321"/>
                  <a:pt x="1728115" y="0"/>
                </a:cubicBezTo>
              </a:path>
            </a:pathLst>
          </a:custGeom>
          <a:noFill/>
          <a:ln w="38100">
            <a:solidFill>
              <a:srgbClr val="00FFFF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BFBAC1A9-12A7-525A-199D-C4570AFCBE9E}"/>
              </a:ext>
            </a:extLst>
          </p:cNvPr>
          <p:cNvSpPr/>
          <p:nvPr/>
        </p:nvSpPr>
        <p:spPr>
          <a:xfrm>
            <a:off x="5571632" y="3940175"/>
            <a:ext cx="1538793" cy="3003550"/>
          </a:xfrm>
          <a:custGeom>
            <a:avLst/>
            <a:gdLst>
              <a:gd name="connsiteX0" fmla="*/ 22718 w 1545347"/>
              <a:gd name="connsiteY0" fmla="*/ 3003550 h 3003550"/>
              <a:gd name="connsiteX1" fmla="*/ 493 w 1545347"/>
              <a:gd name="connsiteY1" fmla="*/ 1885950 h 3003550"/>
              <a:gd name="connsiteX2" fmla="*/ 41768 w 1545347"/>
              <a:gd name="connsiteY2" fmla="*/ 1069975 h 3003550"/>
              <a:gd name="connsiteX3" fmla="*/ 171943 w 1545347"/>
              <a:gd name="connsiteY3" fmla="*/ 749300 h 3003550"/>
              <a:gd name="connsiteX4" fmla="*/ 375143 w 1545347"/>
              <a:gd name="connsiteY4" fmla="*/ 758825 h 3003550"/>
              <a:gd name="connsiteX5" fmla="*/ 578343 w 1545347"/>
              <a:gd name="connsiteY5" fmla="*/ 1031875 h 3003550"/>
              <a:gd name="connsiteX6" fmla="*/ 902193 w 1545347"/>
              <a:gd name="connsiteY6" fmla="*/ 1241425 h 3003550"/>
              <a:gd name="connsiteX7" fmla="*/ 1222868 w 1545347"/>
              <a:gd name="connsiteY7" fmla="*/ 1257300 h 3003550"/>
              <a:gd name="connsiteX8" fmla="*/ 1508618 w 1545347"/>
              <a:gd name="connsiteY8" fmla="*/ 942975 h 3003550"/>
              <a:gd name="connsiteX9" fmla="*/ 1543543 w 1545347"/>
              <a:gd name="connsiteY9" fmla="*/ 571500 h 3003550"/>
              <a:gd name="connsiteX10" fmla="*/ 1537193 w 1545347"/>
              <a:gd name="connsiteY10" fmla="*/ 0 h 3003550"/>
              <a:gd name="connsiteX0" fmla="*/ 22718 w 1545347"/>
              <a:gd name="connsiteY0" fmla="*/ 3003550 h 3003550"/>
              <a:gd name="connsiteX1" fmla="*/ 493 w 1545347"/>
              <a:gd name="connsiteY1" fmla="*/ 1885950 h 3003550"/>
              <a:gd name="connsiteX2" fmla="*/ 41768 w 1545347"/>
              <a:gd name="connsiteY2" fmla="*/ 1069975 h 3003550"/>
              <a:gd name="connsiteX3" fmla="*/ 171943 w 1545347"/>
              <a:gd name="connsiteY3" fmla="*/ 749300 h 3003550"/>
              <a:gd name="connsiteX4" fmla="*/ 375143 w 1545347"/>
              <a:gd name="connsiteY4" fmla="*/ 758825 h 3003550"/>
              <a:gd name="connsiteX5" fmla="*/ 578343 w 1545347"/>
              <a:gd name="connsiteY5" fmla="*/ 1031875 h 3003550"/>
              <a:gd name="connsiteX6" fmla="*/ 889493 w 1545347"/>
              <a:gd name="connsiteY6" fmla="*/ 1239838 h 3003550"/>
              <a:gd name="connsiteX7" fmla="*/ 1222868 w 1545347"/>
              <a:gd name="connsiteY7" fmla="*/ 1257300 h 3003550"/>
              <a:gd name="connsiteX8" fmla="*/ 1508618 w 1545347"/>
              <a:gd name="connsiteY8" fmla="*/ 942975 h 3003550"/>
              <a:gd name="connsiteX9" fmla="*/ 1543543 w 1545347"/>
              <a:gd name="connsiteY9" fmla="*/ 571500 h 3003550"/>
              <a:gd name="connsiteX10" fmla="*/ 1537193 w 1545347"/>
              <a:gd name="connsiteY10" fmla="*/ 0 h 3003550"/>
              <a:gd name="connsiteX0" fmla="*/ 22718 w 1545347"/>
              <a:gd name="connsiteY0" fmla="*/ 3003550 h 3003550"/>
              <a:gd name="connsiteX1" fmla="*/ 493 w 1545347"/>
              <a:gd name="connsiteY1" fmla="*/ 1885950 h 3003550"/>
              <a:gd name="connsiteX2" fmla="*/ 41768 w 1545347"/>
              <a:gd name="connsiteY2" fmla="*/ 1069975 h 3003550"/>
              <a:gd name="connsiteX3" fmla="*/ 171943 w 1545347"/>
              <a:gd name="connsiteY3" fmla="*/ 749300 h 3003550"/>
              <a:gd name="connsiteX4" fmla="*/ 375143 w 1545347"/>
              <a:gd name="connsiteY4" fmla="*/ 758825 h 3003550"/>
              <a:gd name="connsiteX5" fmla="*/ 578343 w 1545347"/>
              <a:gd name="connsiteY5" fmla="*/ 1031875 h 3003550"/>
              <a:gd name="connsiteX6" fmla="*/ 889493 w 1545347"/>
              <a:gd name="connsiteY6" fmla="*/ 1239838 h 3003550"/>
              <a:gd name="connsiteX7" fmla="*/ 1222868 w 1545347"/>
              <a:gd name="connsiteY7" fmla="*/ 1257300 h 3003550"/>
              <a:gd name="connsiteX8" fmla="*/ 1508618 w 1545347"/>
              <a:gd name="connsiteY8" fmla="*/ 942975 h 3003550"/>
              <a:gd name="connsiteX9" fmla="*/ 1543543 w 1545347"/>
              <a:gd name="connsiteY9" fmla="*/ 571500 h 3003550"/>
              <a:gd name="connsiteX10" fmla="*/ 1537193 w 1545347"/>
              <a:gd name="connsiteY10" fmla="*/ 0 h 3003550"/>
              <a:gd name="connsiteX0" fmla="*/ 22718 w 1545347"/>
              <a:gd name="connsiteY0" fmla="*/ 3003550 h 3003550"/>
              <a:gd name="connsiteX1" fmla="*/ 493 w 1545347"/>
              <a:gd name="connsiteY1" fmla="*/ 1885950 h 3003550"/>
              <a:gd name="connsiteX2" fmla="*/ 41768 w 1545347"/>
              <a:gd name="connsiteY2" fmla="*/ 1069975 h 3003550"/>
              <a:gd name="connsiteX3" fmla="*/ 171943 w 1545347"/>
              <a:gd name="connsiteY3" fmla="*/ 749300 h 3003550"/>
              <a:gd name="connsiteX4" fmla="*/ 375143 w 1545347"/>
              <a:gd name="connsiteY4" fmla="*/ 758825 h 3003550"/>
              <a:gd name="connsiteX5" fmla="*/ 578343 w 1545347"/>
              <a:gd name="connsiteY5" fmla="*/ 1031875 h 3003550"/>
              <a:gd name="connsiteX6" fmla="*/ 889493 w 1545347"/>
              <a:gd name="connsiteY6" fmla="*/ 1239838 h 3003550"/>
              <a:gd name="connsiteX7" fmla="*/ 1245093 w 1545347"/>
              <a:gd name="connsiteY7" fmla="*/ 1231900 h 3003550"/>
              <a:gd name="connsiteX8" fmla="*/ 1508618 w 1545347"/>
              <a:gd name="connsiteY8" fmla="*/ 942975 h 3003550"/>
              <a:gd name="connsiteX9" fmla="*/ 1543543 w 1545347"/>
              <a:gd name="connsiteY9" fmla="*/ 571500 h 3003550"/>
              <a:gd name="connsiteX10" fmla="*/ 1537193 w 1545347"/>
              <a:gd name="connsiteY10" fmla="*/ 0 h 3003550"/>
              <a:gd name="connsiteX0" fmla="*/ 22718 w 1545347"/>
              <a:gd name="connsiteY0" fmla="*/ 3003550 h 3003550"/>
              <a:gd name="connsiteX1" fmla="*/ 493 w 1545347"/>
              <a:gd name="connsiteY1" fmla="*/ 1885950 h 3003550"/>
              <a:gd name="connsiteX2" fmla="*/ 41768 w 1545347"/>
              <a:gd name="connsiteY2" fmla="*/ 1069975 h 3003550"/>
              <a:gd name="connsiteX3" fmla="*/ 171943 w 1545347"/>
              <a:gd name="connsiteY3" fmla="*/ 749300 h 3003550"/>
              <a:gd name="connsiteX4" fmla="*/ 375143 w 1545347"/>
              <a:gd name="connsiteY4" fmla="*/ 758825 h 3003550"/>
              <a:gd name="connsiteX5" fmla="*/ 578343 w 1545347"/>
              <a:gd name="connsiteY5" fmla="*/ 1031875 h 3003550"/>
              <a:gd name="connsiteX6" fmla="*/ 889493 w 1545347"/>
              <a:gd name="connsiteY6" fmla="*/ 1239838 h 3003550"/>
              <a:gd name="connsiteX7" fmla="*/ 1245093 w 1545347"/>
              <a:gd name="connsiteY7" fmla="*/ 1231900 h 3003550"/>
              <a:gd name="connsiteX8" fmla="*/ 1508618 w 1545347"/>
              <a:gd name="connsiteY8" fmla="*/ 942975 h 3003550"/>
              <a:gd name="connsiteX9" fmla="*/ 1543543 w 1545347"/>
              <a:gd name="connsiteY9" fmla="*/ 571500 h 3003550"/>
              <a:gd name="connsiteX10" fmla="*/ 1537193 w 1545347"/>
              <a:gd name="connsiteY10" fmla="*/ 0 h 3003550"/>
              <a:gd name="connsiteX0" fmla="*/ 22718 w 1545347"/>
              <a:gd name="connsiteY0" fmla="*/ 3003550 h 3003550"/>
              <a:gd name="connsiteX1" fmla="*/ 493 w 1545347"/>
              <a:gd name="connsiteY1" fmla="*/ 1885950 h 3003550"/>
              <a:gd name="connsiteX2" fmla="*/ 41768 w 1545347"/>
              <a:gd name="connsiteY2" fmla="*/ 1069975 h 3003550"/>
              <a:gd name="connsiteX3" fmla="*/ 171943 w 1545347"/>
              <a:gd name="connsiteY3" fmla="*/ 749300 h 3003550"/>
              <a:gd name="connsiteX4" fmla="*/ 375143 w 1545347"/>
              <a:gd name="connsiteY4" fmla="*/ 758825 h 3003550"/>
              <a:gd name="connsiteX5" fmla="*/ 578343 w 1545347"/>
              <a:gd name="connsiteY5" fmla="*/ 1031875 h 3003550"/>
              <a:gd name="connsiteX6" fmla="*/ 889493 w 1545347"/>
              <a:gd name="connsiteY6" fmla="*/ 1239838 h 3003550"/>
              <a:gd name="connsiteX7" fmla="*/ 1281605 w 1545347"/>
              <a:gd name="connsiteY7" fmla="*/ 1236662 h 3003550"/>
              <a:gd name="connsiteX8" fmla="*/ 1508618 w 1545347"/>
              <a:gd name="connsiteY8" fmla="*/ 942975 h 3003550"/>
              <a:gd name="connsiteX9" fmla="*/ 1543543 w 1545347"/>
              <a:gd name="connsiteY9" fmla="*/ 571500 h 3003550"/>
              <a:gd name="connsiteX10" fmla="*/ 1537193 w 1545347"/>
              <a:gd name="connsiteY10" fmla="*/ 0 h 3003550"/>
              <a:gd name="connsiteX0" fmla="*/ 22718 w 1545347"/>
              <a:gd name="connsiteY0" fmla="*/ 3003550 h 3003550"/>
              <a:gd name="connsiteX1" fmla="*/ 493 w 1545347"/>
              <a:gd name="connsiteY1" fmla="*/ 1885950 h 3003550"/>
              <a:gd name="connsiteX2" fmla="*/ 41768 w 1545347"/>
              <a:gd name="connsiteY2" fmla="*/ 1069975 h 3003550"/>
              <a:gd name="connsiteX3" fmla="*/ 171943 w 1545347"/>
              <a:gd name="connsiteY3" fmla="*/ 749300 h 3003550"/>
              <a:gd name="connsiteX4" fmla="*/ 375143 w 1545347"/>
              <a:gd name="connsiteY4" fmla="*/ 758825 h 3003550"/>
              <a:gd name="connsiteX5" fmla="*/ 578343 w 1545347"/>
              <a:gd name="connsiteY5" fmla="*/ 1031875 h 3003550"/>
              <a:gd name="connsiteX6" fmla="*/ 889493 w 1545347"/>
              <a:gd name="connsiteY6" fmla="*/ 1239838 h 3003550"/>
              <a:gd name="connsiteX7" fmla="*/ 1281605 w 1545347"/>
              <a:gd name="connsiteY7" fmla="*/ 1227137 h 3003550"/>
              <a:gd name="connsiteX8" fmla="*/ 1508618 w 1545347"/>
              <a:gd name="connsiteY8" fmla="*/ 942975 h 3003550"/>
              <a:gd name="connsiteX9" fmla="*/ 1543543 w 1545347"/>
              <a:gd name="connsiteY9" fmla="*/ 571500 h 3003550"/>
              <a:gd name="connsiteX10" fmla="*/ 1537193 w 1545347"/>
              <a:gd name="connsiteY10" fmla="*/ 0 h 3003550"/>
              <a:gd name="connsiteX0" fmla="*/ 22718 w 1545347"/>
              <a:gd name="connsiteY0" fmla="*/ 3003550 h 3003550"/>
              <a:gd name="connsiteX1" fmla="*/ 493 w 1545347"/>
              <a:gd name="connsiteY1" fmla="*/ 1885950 h 3003550"/>
              <a:gd name="connsiteX2" fmla="*/ 41768 w 1545347"/>
              <a:gd name="connsiteY2" fmla="*/ 1069975 h 3003550"/>
              <a:gd name="connsiteX3" fmla="*/ 171943 w 1545347"/>
              <a:gd name="connsiteY3" fmla="*/ 749300 h 3003550"/>
              <a:gd name="connsiteX4" fmla="*/ 375143 w 1545347"/>
              <a:gd name="connsiteY4" fmla="*/ 758825 h 3003550"/>
              <a:gd name="connsiteX5" fmla="*/ 578343 w 1545347"/>
              <a:gd name="connsiteY5" fmla="*/ 1031875 h 3003550"/>
              <a:gd name="connsiteX6" fmla="*/ 889493 w 1545347"/>
              <a:gd name="connsiteY6" fmla="*/ 1239838 h 3003550"/>
              <a:gd name="connsiteX7" fmla="*/ 1281605 w 1545347"/>
              <a:gd name="connsiteY7" fmla="*/ 1227137 h 3003550"/>
              <a:gd name="connsiteX8" fmla="*/ 1494331 w 1545347"/>
              <a:gd name="connsiteY8" fmla="*/ 935038 h 3003550"/>
              <a:gd name="connsiteX9" fmla="*/ 1543543 w 1545347"/>
              <a:gd name="connsiteY9" fmla="*/ 571500 h 3003550"/>
              <a:gd name="connsiteX10" fmla="*/ 1537193 w 1545347"/>
              <a:gd name="connsiteY10" fmla="*/ 0 h 3003550"/>
              <a:gd name="connsiteX0" fmla="*/ 22718 w 1538793"/>
              <a:gd name="connsiteY0" fmla="*/ 3003550 h 3003550"/>
              <a:gd name="connsiteX1" fmla="*/ 493 w 1538793"/>
              <a:gd name="connsiteY1" fmla="*/ 1885950 h 3003550"/>
              <a:gd name="connsiteX2" fmla="*/ 41768 w 1538793"/>
              <a:gd name="connsiteY2" fmla="*/ 1069975 h 3003550"/>
              <a:gd name="connsiteX3" fmla="*/ 171943 w 1538793"/>
              <a:gd name="connsiteY3" fmla="*/ 749300 h 3003550"/>
              <a:gd name="connsiteX4" fmla="*/ 375143 w 1538793"/>
              <a:gd name="connsiteY4" fmla="*/ 758825 h 3003550"/>
              <a:gd name="connsiteX5" fmla="*/ 578343 w 1538793"/>
              <a:gd name="connsiteY5" fmla="*/ 1031875 h 3003550"/>
              <a:gd name="connsiteX6" fmla="*/ 889493 w 1538793"/>
              <a:gd name="connsiteY6" fmla="*/ 1239838 h 3003550"/>
              <a:gd name="connsiteX7" fmla="*/ 1281605 w 1538793"/>
              <a:gd name="connsiteY7" fmla="*/ 1227137 h 3003550"/>
              <a:gd name="connsiteX8" fmla="*/ 1494331 w 1538793"/>
              <a:gd name="connsiteY8" fmla="*/ 935038 h 3003550"/>
              <a:gd name="connsiteX9" fmla="*/ 1527668 w 1538793"/>
              <a:gd name="connsiteY9" fmla="*/ 557212 h 3003550"/>
              <a:gd name="connsiteX10" fmla="*/ 1537193 w 1538793"/>
              <a:gd name="connsiteY10" fmla="*/ 0 h 3003550"/>
              <a:gd name="connsiteX0" fmla="*/ 22718 w 1538793"/>
              <a:gd name="connsiteY0" fmla="*/ 3003550 h 3003550"/>
              <a:gd name="connsiteX1" fmla="*/ 493 w 1538793"/>
              <a:gd name="connsiteY1" fmla="*/ 1885950 h 3003550"/>
              <a:gd name="connsiteX2" fmla="*/ 41768 w 1538793"/>
              <a:gd name="connsiteY2" fmla="*/ 1069975 h 3003550"/>
              <a:gd name="connsiteX3" fmla="*/ 171943 w 1538793"/>
              <a:gd name="connsiteY3" fmla="*/ 749300 h 3003550"/>
              <a:gd name="connsiteX4" fmla="*/ 375143 w 1538793"/>
              <a:gd name="connsiteY4" fmla="*/ 758825 h 3003550"/>
              <a:gd name="connsiteX5" fmla="*/ 578343 w 1538793"/>
              <a:gd name="connsiteY5" fmla="*/ 1023937 h 3003550"/>
              <a:gd name="connsiteX6" fmla="*/ 889493 w 1538793"/>
              <a:gd name="connsiteY6" fmla="*/ 1239838 h 3003550"/>
              <a:gd name="connsiteX7" fmla="*/ 1281605 w 1538793"/>
              <a:gd name="connsiteY7" fmla="*/ 1227137 h 3003550"/>
              <a:gd name="connsiteX8" fmla="*/ 1494331 w 1538793"/>
              <a:gd name="connsiteY8" fmla="*/ 935038 h 3003550"/>
              <a:gd name="connsiteX9" fmla="*/ 1527668 w 1538793"/>
              <a:gd name="connsiteY9" fmla="*/ 557212 h 3003550"/>
              <a:gd name="connsiteX10" fmla="*/ 1537193 w 1538793"/>
              <a:gd name="connsiteY10" fmla="*/ 0 h 3003550"/>
              <a:gd name="connsiteX0" fmla="*/ 22718 w 1538793"/>
              <a:gd name="connsiteY0" fmla="*/ 3003550 h 3003550"/>
              <a:gd name="connsiteX1" fmla="*/ 493 w 1538793"/>
              <a:gd name="connsiteY1" fmla="*/ 1885950 h 3003550"/>
              <a:gd name="connsiteX2" fmla="*/ 41768 w 1538793"/>
              <a:gd name="connsiteY2" fmla="*/ 1069975 h 3003550"/>
              <a:gd name="connsiteX3" fmla="*/ 171943 w 1538793"/>
              <a:gd name="connsiteY3" fmla="*/ 749300 h 3003550"/>
              <a:gd name="connsiteX4" fmla="*/ 375143 w 1538793"/>
              <a:gd name="connsiteY4" fmla="*/ 758825 h 3003550"/>
              <a:gd name="connsiteX5" fmla="*/ 578343 w 1538793"/>
              <a:gd name="connsiteY5" fmla="*/ 1023937 h 3003550"/>
              <a:gd name="connsiteX6" fmla="*/ 889493 w 1538793"/>
              <a:gd name="connsiteY6" fmla="*/ 1239838 h 3003550"/>
              <a:gd name="connsiteX7" fmla="*/ 1281605 w 1538793"/>
              <a:gd name="connsiteY7" fmla="*/ 1227137 h 3003550"/>
              <a:gd name="connsiteX8" fmla="*/ 1494331 w 1538793"/>
              <a:gd name="connsiteY8" fmla="*/ 935038 h 3003550"/>
              <a:gd name="connsiteX9" fmla="*/ 1527668 w 1538793"/>
              <a:gd name="connsiteY9" fmla="*/ 557212 h 3003550"/>
              <a:gd name="connsiteX10" fmla="*/ 1537193 w 1538793"/>
              <a:gd name="connsiteY10" fmla="*/ 0 h 30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8793" h="3003550">
                <a:moveTo>
                  <a:pt x="22718" y="3003550"/>
                </a:moveTo>
                <a:cubicBezTo>
                  <a:pt x="10018" y="2605881"/>
                  <a:pt x="-2682" y="2208212"/>
                  <a:pt x="493" y="1885950"/>
                </a:cubicBezTo>
                <a:cubicBezTo>
                  <a:pt x="3668" y="1563687"/>
                  <a:pt x="13193" y="1259417"/>
                  <a:pt x="41768" y="1069975"/>
                </a:cubicBezTo>
                <a:cubicBezTo>
                  <a:pt x="70343" y="880533"/>
                  <a:pt x="116381" y="801158"/>
                  <a:pt x="171943" y="749300"/>
                </a:cubicBezTo>
                <a:cubicBezTo>
                  <a:pt x="227505" y="697442"/>
                  <a:pt x="307410" y="713052"/>
                  <a:pt x="375143" y="758825"/>
                </a:cubicBezTo>
                <a:cubicBezTo>
                  <a:pt x="442876" y="804598"/>
                  <a:pt x="495793" y="929480"/>
                  <a:pt x="578343" y="1023937"/>
                </a:cubicBezTo>
                <a:cubicBezTo>
                  <a:pt x="660893" y="1118394"/>
                  <a:pt x="772283" y="1205971"/>
                  <a:pt x="889493" y="1239838"/>
                </a:cubicBezTo>
                <a:cubicBezTo>
                  <a:pt x="1006703" y="1273705"/>
                  <a:pt x="1180799" y="1277937"/>
                  <a:pt x="1281605" y="1227137"/>
                </a:cubicBezTo>
                <a:cubicBezTo>
                  <a:pt x="1382411" y="1176337"/>
                  <a:pt x="1453321" y="1046692"/>
                  <a:pt x="1494331" y="935038"/>
                </a:cubicBezTo>
                <a:cubicBezTo>
                  <a:pt x="1535342" y="823384"/>
                  <a:pt x="1522906" y="714374"/>
                  <a:pt x="1527668" y="557212"/>
                </a:cubicBezTo>
                <a:cubicBezTo>
                  <a:pt x="1532430" y="400050"/>
                  <a:pt x="1542749" y="207169"/>
                  <a:pt x="1537193" y="0"/>
                </a:cubicBezTo>
              </a:path>
            </a:pathLst>
          </a:custGeom>
          <a:noFill/>
          <a:ln w="38100">
            <a:solidFill>
              <a:srgbClr val="00FFFF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图片包含 室内, 碗, 小, 黑暗&#10;&#10;描述已自动生成">
            <a:extLst>
              <a:ext uri="{FF2B5EF4-FFF2-40B4-BE49-F238E27FC236}">
                <a16:creationId xmlns:a16="http://schemas.microsoft.com/office/drawing/2014/main" id="{96023C3F-338F-A79C-9298-B25099E67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621" y="1342378"/>
            <a:ext cx="7343350" cy="41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270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50"/>
                            </p:stCondLst>
                            <p:childTnLst>
                              <p:par>
                                <p:cTn id="3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7" presetClass="emph" presetSubtype="0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9" grpId="0" animBg="1"/>
      <p:bldP spid="29" grpId="0" animBg="1"/>
      <p:bldP spid="29" grpId="2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495271" y="6113528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1458583" y="6113528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1456479" y="450623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82491B-91A6-1389-6B36-5947CC0527F4}"/>
              </a:ext>
            </a:extLst>
          </p:cNvPr>
          <p:cNvGrpSpPr/>
          <p:nvPr/>
        </p:nvGrpSpPr>
        <p:grpSpPr>
          <a:xfrm>
            <a:off x="467637" y="272427"/>
            <a:ext cx="2069714" cy="624276"/>
            <a:chOff x="284077" y="314643"/>
            <a:chExt cx="2069714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模型 11">
                  <a:extLst>
                    <a:ext uri="{FF2B5EF4-FFF2-40B4-BE49-F238E27FC236}">
                      <a16:creationId xmlns:a16="http://schemas.microsoft.com/office/drawing/2014/main" id="{8D31743E-A875-A207-4CAF-6E43EBC606A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7122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模型 11">
                  <a:extLst>
                    <a:ext uri="{FF2B5EF4-FFF2-40B4-BE49-F238E27FC236}">
                      <a16:creationId xmlns:a16="http://schemas.microsoft.com/office/drawing/2014/main" id="{8D31743E-A875-A207-4CAF-6E43EBC606A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7637" y="334086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A5B6F2-C4B5-E5D3-DC06-4FF6C87074DC}"/>
                </a:ext>
              </a:extLst>
            </p:cNvPr>
            <p:cNvSpPr txBox="1"/>
            <p:nvPr/>
          </p:nvSpPr>
          <p:spPr>
            <a:xfrm>
              <a:off x="1006947" y="314643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Example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pic>
        <p:nvPicPr>
          <p:cNvPr id="20" name="图片 19" descr="图片包含 室内, 碗, 小, 黑暗&#10;&#10;描述已自动生成">
            <a:extLst>
              <a:ext uri="{FF2B5EF4-FFF2-40B4-BE49-F238E27FC236}">
                <a16:creationId xmlns:a16="http://schemas.microsoft.com/office/drawing/2014/main" id="{BF2A1C0D-2AF1-44E0-6BC3-7E944E5D2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90" y="1603688"/>
            <a:ext cx="6447301" cy="3650624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6B5D1F3-6491-A047-4F2F-032D4BE470EE}"/>
              </a:ext>
            </a:extLst>
          </p:cNvPr>
          <p:cNvCxnSpPr>
            <a:cxnSpLocks/>
          </p:cNvCxnSpPr>
          <p:nvPr/>
        </p:nvCxnSpPr>
        <p:spPr>
          <a:xfrm flipH="1">
            <a:off x="1054778" y="3429000"/>
            <a:ext cx="4393121" cy="0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0747F82-6225-7635-29E0-1FD3BCE2B32C}"/>
              </a:ext>
            </a:extLst>
          </p:cNvPr>
          <p:cNvSpPr txBox="1"/>
          <p:nvPr/>
        </p:nvSpPr>
        <p:spPr>
          <a:xfrm>
            <a:off x="962354" y="2564722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C000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No water trap</a:t>
            </a:r>
            <a:endParaRPr lang="zh-CN" altLang="en-US" sz="4400" dirty="0">
              <a:solidFill>
                <a:srgbClr val="FFC000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2829B9C-7C5E-C9ED-520E-9524D8876192}"/>
              </a:ext>
            </a:extLst>
          </p:cNvPr>
          <p:cNvCxnSpPr>
            <a:cxnSpLocks/>
          </p:cNvCxnSpPr>
          <p:nvPr/>
        </p:nvCxnSpPr>
        <p:spPr>
          <a:xfrm flipV="1">
            <a:off x="4725600" y="857202"/>
            <a:ext cx="0" cy="1699698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7AE9C77-89AF-8259-5CBF-AD6D320248F6}"/>
              </a:ext>
            </a:extLst>
          </p:cNvPr>
          <p:cNvSpPr txBox="1"/>
          <p:nvPr/>
        </p:nvSpPr>
        <p:spPr>
          <a:xfrm>
            <a:off x="4922119" y="718507"/>
            <a:ext cx="185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C000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No baffle</a:t>
            </a:r>
            <a:endParaRPr lang="zh-CN" altLang="en-US" sz="4400" dirty="0">
              <a:solidFill>
                <a:srgbClr val="FFC000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2C6297-07E3-F2C2-88E9-7AD35CCA9398}"/>
              </a:ext>
            </a:extLst>
          </p:cNvPr>
          <p:cNvSpPr txBox="1"/>
          <p:nvPr/>
        </p:nvSpPr>
        <p:spPr>
          <a:xfrm rot="20042227">
            <a:off x="6756904" y="3819335"/>
            <a:ext cx="4279120" cy="1323439"/>
          </a:xfrm>
          <a:prstGeom prst="rect">
            <a:avLst/>
          </a:prstGeom>
          <a:noFill/>
          <a:ln w="88900" cmpd="tri">
            <a:solidFill>
              <a:srgbClr val="C000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Bad</a:t>
            </a:r>
            <a:endParaRPr lang="zh-CN" altLang="en-US" sz="8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图片 38" descr="碗里&#10;&#10;中度可信度描述已自动生成">
            <a:extLst>
              <a:ext uri="{FF2B5EF4-FFF2-40B4-BE49-F238E27FC236}">
                <a16:creationId xmlns:a16="http://schemas.microsoft.com/office/drawing/2014/main" id="{40889634-3D53-8BF8-594E-3C9A79D62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888" y="1274907"/>
            <a:ext cx="6447301" cy="41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2839 0.00023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-0.00026 0.0560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34" grpId="0"/>
      <p:bldP spid="34" grpId="1"/>
      <p:bldP spid="37" grpId="0" animBg="1"/>
      <p:bldP spid="3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495271" y="6113528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1458583" y="6113528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1456479" y="450623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82491B-91A6-1389-6B36-5947CC0527F4}"/>
              </a:ext>
            </a:extLst>
          </p:cNvPr>
          <p:cNvGrpSpPr/>
          <p:nvPr/>
        </p:nvGrpSpPr>
        <p:grpSpPr>
          <a:xfrm>
            <a:off x="467637" y="272427"/>
            <a:ext cx="2069714" cy="624276"/>
            <a:chOff x="284077" y="314643"/>
            <a:chExt cx="2069714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模型 11">
                  <a:extLst>
                    <a:ext uri="{FF2B5EF4-FFF2-40B4-BE49-F238E27FC236}">
                      <a16:creationId xmlns:a16="http://schemas.microsoft.com/office/drawing/2014/main" id="{8D31743E-A875-A207-4CAF-6E43EBC606A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7122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模型 11">
                  <a:extLst>
                    <a:ext uri="{FF2B5EF4-FFF2-40B4-BE49-F238E27FC236}">
                      <a16:creationId xmlns:a16="http://schemas.microsoft.com/office/drawing/2014/main" id="{8D31743E-A875-A207-4CAF-6E43EBC606A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7637" y="334086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A5B6F2-C4B5-E5D3-DC06-4FF6C87074DC}"/>
                </a:ext>
              </a:extLst>
            </p:cNvPr>
            <p:cNvSpPr txBox="1"/>
            <p:nvPr/>
          </p:nvSpPr>
          <p:spPr>
            <a:xfrm>
              <a:off x="1006947" y="314643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Example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pic>
        <p:nvPicPr>
          <p:cNvPr id="20" name="图片 19" descr="图片包含 室内, 碗, 小, 黑暗&#10;&#10;描述已自动生成">
            <a:extLst>
              <a:ext uri="{FF2B5EF4-FFF2-40B4-BE49-F238E27FC236}">
                <a16:creationId xmlns:a16="http://schemas.microsoft.com/office/drawing/2014/main" id="{BF2A1C0D-2AF1-44E0-6BC3-7E944E5D2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0310" y="1603688"/>
            <a:ext cx="6447301" cy="3650624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6B5D1F3-6491-A047-4F2F-032D4BE470EE}"/>
              </a:ext>
            </a:extLst>
          </p:cNvPr>
          <p:cNvCxnSpPr>
            <a:cxnSpLocks/>
          </p:cNvCxnSpPr>
          <p:nvPr/>
        </p:nvCxnSpPr>
        <p:spPr>
          <a:xfrm flipH="1">
            <a:off x="-13296222" y="3429000"/>
            <a:ext cx="4393121" cy="0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0747F82-6225-7635-29E0-1FD3BCE2B32C}"/>
              </a:ext>
            </a:extLst>
          </p:cNvPr>
          <p:cNvSpPr txBox="1"/>
          <p:nvPr/>
        </p:nvSpPr>
        <p:spPr>
          <a:xfrm>
            <a:off x="-13388646" y="2564722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C000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No water trap</a:t>
            </a:r>
            <a:endParaRPr lang="zh-CN" altLang="en-US" sz="4400" dirty="0">
              <a:solidFill>
                <a:srgbClr val="FFC000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2829B9C-7C5E-C9ED-520E-9524D8876192}"/>
              </a:ext>
            </a:extLst>
          </p:cNvPr>
          <p:cNvCxnSpPr>
            <a:cxnSpLocks/>
          </p:cNvCxnSpPr>
          <p:nvPr/>
        </p:nvCxnSpPr>
        <p:spPr>
          <a:xfrm flipV="1">
            <a:off x="-9625400" y="857202"/>
            <a:ext cx="0" cy="1699698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7AE9C77-89AF-8259-5CBF-AD6D320248F6}"/>
              </a:ext>
            </a:extLst>
          </p:cNvPr>
          <p:cNvSpPr txBox="1"/>
          <p:nvPr/>
        </p:nvSpPr>
        <p:spPr>
          <a:xfrm>
            <a:off x="-9428881" y="718507"/>
            <a:ext cx="18582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C000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No baffle</a:t>
            </a:r>
            <a:endParaRPr lang="zh-CN" altLang="en-US" sz="4400" dirty="0">
              <a:solidFill>
                <a:srgbClr val="FFC000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22C6297-07E3-F2C2-88E9-7AD35CCA9398}"/>
              </a:ext>
            </a:extLst>
          </p:cNvPr>
          <p:cNvSpPr txBox="1"/>
          <p:nvPr/>
        </p:nvSpPr>
        <p:spPr>
          <a:xfrm rot="20042227">
            <a:off x="-7730281" y="3819335"/>
            <a:ext cx="4279120" cy="1323439"/>
          </a:xfrm>
          <a:prstGeom prst="rect">
            <a:avLst/>
          </a:prstGeom>
          <a:noFill/>
          <a:ln w="88900" cmpd="tri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Bad</a:t>
            </a:r>
            <a:endParaRPr lang="zh-CN" altLang="en-US" sz="8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图片 38" descr="碗里&#10;&#10;中度可信度描述已自动生成">
            <a:extLst>
              <a:ext uri="{FF2B5EF4-FFF2-40B4-BE49-F238E27FC236}">
                <a16:creationId xmlns:a16="http://schemas.microsoft.com/office/drawing/2014/main" id="{40889634-3D53-8BF8-594E-3C9A79D62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47" y="1274907"/>
            <a:ext cx="6447301" cy="4118511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73B9CA4-1669-6CEB-6EE0-BC4DEAF04863}"/>
              </a:ext>
            </a:extLst>
          </p:cNvPr>
          <p:cNvCxnSpPr>
            <a:cxnSpLocks/>
          </p:cNvCxnSpPr>
          <p:nvPr/>
        </p:nvCxnSpPr>
        <p:spPr>
          <a:xfrm flipH="1">
            <a:off x="1886551" y="3429000"/>
            <a:ext cx="4081111" cy="0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B85C77F9-D21B-25BE-5E40-06FBDEE4BB6C}"/>
              </a:ext>
            </a:extLst>
          </p:cNvPr>
          <p:cNvSpPr txBox="1"/>
          <p:nvPr/>
        </p:nvSpPr>
        <p:spPr>
          <a:xfrm>
            <a:off x="1801990" y="2553480"/>
            <a:ext cx="13837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C000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No arc</a:t>
            </a:r>
            <a:endParaRPr lang="zh-CN" altLang="en-US" sz="4400" dirty="0">
              <a:solidFill>
                <a:srgbClr val="FFC000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648573-2A0E-C600-CDD5-D356FAFFB671}"/>
              </a:ext>
            </a:extLst>
          </p:cNvPr>
          <p:cNvSpPr txBox="1"/>
          <p:nvPr/>
        </p:nvSpPr>
        <p:spPr>
          <a:xfrm rot="20042227">
            <a:off x="6199692" y="3819335"/>
            <a:ext cx="4431021" cy="1323439"/>
          </a:xfrm>
          <a:prstGeom prst="rect">
            <a:avLst/>
          </a:prstGeom>
          <a:noFill/>
          <a:ln w="88900" cmpd="tri">
            <a:solidFill>
              <a:srgbClr val="C000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Good</a:t>
            </a:r>
            <a:endParaRPr lang="zh-CN" altLang="en-US" sz="8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BBC6D6A-B84F-EBF3-E72C-EC805D98EFBF}"/>
              </a:ext>
            </a:extLst>
          </p:cNvPr>
          <p:cNvCxnSpPr>
            <a:cxnSpLocks/>
          </p:cNvCxnSpPr>
          <p:nvPr/>
        </p:nvCxnSpPr>
        <p:spPr>
          <a:xfrm flipV="1">
            <a:off x="5049947" y="718507"/>
            <a:ext cx="0" cy="2189589"/>
          </a:xfrm>
          <a:prstGeom prst="line">
            <a:avLst/>
          </a:prstGeom>
          <a:ln w="76200" cap="rnd">
            <a:solidFill>
              <a:srgbClr val="5D9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ACE2A29-0111-A6E3-CF71-40E7DDAD2933}"/>
              </a:ext>
            </a:extLst>
          </p:cNvPr>
          <p:cNvSpPr txBox="1"/>
          <p:nvPr/>
        </p:nvSpPr>
        <p:spPr>
          <a:xfrm>
            <a:off x="5246466" y="584565"/>
            <a:ext cx="185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5D984B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Baffle</a:t>
            </a:r>
            <a:endParaRPr lang="zh-CN" altLang="en-US" sz="4400" dirty="0">
              <a:solidFill>
                <a:srgbClr val="5D984B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F83390B-C308-37AF-3419-39A46A5109FD}"/>
              </a:ext>
            </a:extLst>
          </p:cNvPr>
          <p:cNvCxnSpPr>
            <a:cxnSpLocks/>
          </p:cNvCxnSpPr>
          <p:nvPr/>
        </p:nvCxnSpPr>
        <p:spPr>
          <a:xfrm flipV="1">
            <a:off x="6985220" y="718507"/>
            <a:ext cx="0" cy="2327091"/>
          </a:xfrm>
          <a:prstGeom prst="line">
            <a:avLst/>
          </a:prstGeom>
          <a:ln w="76200" cap="rnd">
            <a:solidFill>
              <a:srgbClr val="5D9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F3D9E6C-EA79-A555-2AE0-1915A304EDFC}"/>
              </a:ext>
            </a:extLst>
          </p:cNvPr>
          <p:cNvSpPr txBox="1"/>
          <p:nvPr/>
        </p:nvSpPr>
        <p:spPr>
          <a:xfrm>
            <a:off x="7181739" y="545016"/>
            <a:ext cx="2653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5D984B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Water trap</a:t>
            </a:r>
            <a:endParaRPr lang="zh-CN" altLang="en-US" sz="4400" dirty="0">
              <a:solidFill>
                <a:srgbClr val="5D984B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pic>
        <p:nvPicPr>
          <p:cNvPr id="25" name="图片 24" descr="牙刷的特写&#10;&#10;中度可信度描述已自动生成">
            <a:extLst>
              <a:ext uri="{FF2B5EF4-FFF2-40B4-BE49-F238E27FC236}">
                <a16:creationId xmlns:a16="http://schemas.microsoft.com/office/drawing/2014/main" id="{3D7D32CB-A464-2814-D25F-CE5D44A31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778" y="1556318"/>
            <a:ext cx="5391677" cy="37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02838 0.00024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02839 0.00023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00026 0.0560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 animBg="1"/>
      <p:bldP spid="10" grpId="1" animBg="1"/>
      <p:bldP spid="15" grpId="0"/>
      <p:bldP spid="15" grpId="1"/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1458583" y="6113528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背景图案&#10;&#10;描述已自动生成">
            <a:extLst>
              <a:ext uri="{FF2B5EF4-FFF2-40B4-BE49-F238E27FC236}">
                <a16:creationId xmlns:a16="http://schemas.microsoft.com/office/drawing/2014/main" id="{B05C66C5-9A6E-4AC2-5F76-D5D9B2D3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500" y="-4265501"/>
            <a:ext cx="15389000" cy="15389000"/>
          </a:xfrm>
          <a:prstGeom prst="rect">
            <a:avLst/>
          </a:prstGeom>
        </p:spPr>
      </p:pic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1456479" y="450623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82491B-91A6-1389-6B36-5947CC0527F4}"/>
              </a:ext>
            </a:extLst>
          </p:cNvPr>
          <p:cNvGrpSpPr/>
          <p:nvPr/>
        </p:nvGrpSpPr>
        <p:grpSpPr>
          <a:xfrm>
            <a:off x="467637" y="272427"/>
            <a:ext cx="2069714" cy="624276"/>
            <a:chOff x="284077" y="314643"/>
            <a:chExt cx="2069714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模型 11">
                  <a:extLst>
                    <a:ext uri="{FF2B5EF4-FFF2-40B4-BE49-F238E27FC236}">
                      <a16:creationId xmlns:a16="http://schemas.microsoft.com/office/drawing/2014/main" id="{8D31743E-A875-A207-4CAF-6E43EBC606A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7122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模型 11">
                  <a:extLst>
                    <a:ext uri="{FF2B5EF4-FFF2-40B4-BE49-F238E27FC236}">
                      <a16:creationId xmlns:a16="http://schemas.microsoft.com/office/drawing/2014/main" id="{8D31743E-A875-A207-4CAF-6E43EBC606A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7637" y="334086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A5B6F2-C4B5-E5D3-DC06-4FF6C87074DC}"/>
                </a:ext>
              </a:extLst>
            </p:cNvPr>
            <p:cNvSpPr txBox="1"/>
            <p:nvPr/>
          </p:nvSpPr>
          <p:spPr>
            <a:xfrm>
              <a:off x="1006947" y="314643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Example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pic>
        <p:nvPicPr>
          <p:cNvPr id="39" name="图片 38" descr="碗里&#10;&#10;中度可信度描述已自动生成">
            <a:extLst>
              <a:ext uri="{FF2B5EF4-FFF2-40B4-BE49-F238E27FC236}">
                <a16:creationId xmlns:a16="http://schemas.microsoft.com/office/drawing/2014/main" id="{40889634-3D53-8BF8-594E-3C9A79D62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7057" y="1274907"/>
            <a:ext cx="6447301" cy="41185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5C77F9-D21B-25BE-5E40-06FBDEE4BB6C}"/>
              </a:ext>
            </a:extLst>
          </p:cNvPr>
          <p:cNvSpPr txBox="1"/>
          <p:nvPr/>
        </p:nvSpPr>
        <p:spPr>
          <a:xfrm>
            <a:off x="-11773214" y="2553480"/>
            <a:ext cx="13837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C000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No arc</a:t>
            </a:r>
            <a:endParaRPr lang="zh-CN" altLang="en-US" sz="4400" dirty="0">
              <a:solidFill>
                <a:srgbClr val="FFC000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648573-2A0E-C600-CDD5-D356FAFFB671}"/>
              </a:ext>
            </a:extLst>
          </p:cNvPr>
          <p:cNvSpPr txBox="1"/>
          <p:nvPr/>
        </p:nvSpPr>
        <p:spPr>
          <a:xfrm rot="20042227">
            <a:off x="-7453332" y="3819335"/>
            <a:ext cx="4431021" cy="1323439"/>
          </a:xfrm>
          <a:prstGeom prst="rect">
            <a:avLst/>
          </a:prstGeom>
          <a:noFill/>
          <a:ln w="88900" cmpd="tri">
            <a:solidFill>
              <a:srgbClr val="C000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Good</a:t>
            </a:r>
            <a:endParaRPr lang="zh-CN" altLang="en-US" sz="8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BBC6D6A-B84F-EBF3-E72C-EC805D98EFBF}"/>
              </a:ext>
            </a:extLst>
          </p:cNvPr>
          <p:cNvCxnSpPr>
            <a:cxnSpLocks/>
          </p:cNvCxnSpPr>
          <p:nvPr/>
        </p:nvCxnSpPr>
        <p:spPr>
          <a:xfrm flipV="1">
            <a:off x="-8525257" y="718507"/>
            <a:ext cx="0" cy="2189589"/>
          </a:xfrm>
          <a:prstGeom prst="line">
            <a:avLst/>
          </a:prstGeom>
          <a:ln w="76200" cap="rnd">
            <a:solidFill>
              <a:srgbClr val="5D9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ACE2A29-0111-A6E3-CF71-40E7DDAD2933}"/>
              </a:ext>
            </a:extLst>
          </p:cNvPr>
          <p:cNvSpPr txBox="1"/>
          <p:nvPr/>
        </p:nvSpPr>
        <p:spPr>
          <a:xfrm>
            <a:off x="-8328738" y="584565"/>
            <a:ext cx="185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5D984B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Baffle</a:t>
            </a:r>
            <a:endParaRPr lang="zh-CN" altLang="en-US" sz="4400" dirty="0">
              <a:solidFill>
                <a:srgbClr val="5D984B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F83390B-C308-37AF-3419-39A46A5109FD}"/>
              </a:ext>
            </a:extLst>
          </p:cNvPr>
          <p:cNvCxnSpPr>
            <a:cxnSpLocks/>
          </p:cNvCxnSpPr>
          <p:nvPr/>
        </p:nvCxnSpPr>
        <p:spPr>
          <a:xfrm flipV="1">
            <a:off x="-6589984" y="718507"/>
            <a:ext cx="0" cy="2327091"/>
          </a:xfrm>
          <a:prstGeom prst="line">
            <a:avLst/>
          </a:prstGeom>
          <a:ln w="76200" cap="rnd">
            <a:solidFill>
              <a:srgbClr val="5D9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F3D9E6C-EA79-A555-2AE0-1915A304EDFC}"/>
              </a:ext>
            </a:extLst>
          </p:cNvPr>
          <p:cNvSpPr txBox="1"/>
          <p:nvPr/>
        </p:nvSpPr>
        <p:spPr>
          <a:xfrm>
            <a:off x="-6393465" y="545016"/>
            <a:ext cx="2653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5D984B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Water trap</a:t>
            </a:r>
            <a:endParaRPr lang="zh-CN" altLang="en-US" sz="4400" dirty="0">
              <a:solidFill>
                <a:srgbClr val="5D984B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pic>
        <p:nvPicPr>
          <p:cNvPr id="25" name="图片 24" descr="牙刷的特写&#10;&#10;中度可信度描述已自动生成">
            <a:extLst>
              <a:ext uri="{FF2B5EF4-FFF2-40B4-BE49-F238E27FC236}">
                <a16:creationId xmlns:a16="http://schemas.microsoft.com/office/drawing/2014/main" id="{3D7D32CB-A464-2814-D25F-CE5D44A31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78" y="1556318"/>
            <a:ext cx="5391677" cy="3745363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415E232-AE6D-7306-C633-10C73663D789}"/>
              </a:ext>
            </a:extLst>
          </p:cNvPr>
          <p:cNvCxnSpPr>
            <a:cxnSpLocks/>
          </p:cNvCxnSpPr>
          <p:nvPr/>
        </p:nvCxnSpPr>
        <p:spPr>
          <a:xfrm flipV="1">
            <a:off x="4064920" y="799888"/>
            <a:ext cx="0" cy="2189589"/>
          </a:xfrm>
          <a:prstGeom prst="line">
            <a:avLst/>
          </a:prstGeom>
          <a:ln w="76200" cap="rnd">
            <a:solidFill>
              <a:srgbClr val="5D9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2BF6243-E6C8-BD91-4C32-F397C77409A6}"/>
              </a:ext>
            </a:extLst>
          </p:cNvPr>
          <p:cNvSpPr txBox="1"/>
          <p:nvPr/>
        </p:nvSpPr>
        <p:spPr>
          <a:xfrm>
            <a:off x="4261439" y="665946"/>
            <a:ext cx="1858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5D984B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Baffle</a:t>
            </a:r>
            <a:endParaRPr lang="zh-CN" altLang="en-US" sz="4400" dirty="0">
              <a:solidFill>
                <a:srgbClr val="5D984B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5A06E7A-5B56-E36E-04BC-341BE650B22A}"/>
              </a:ext>
            </a:extLst>
          </p:cNvPr>
          <p:cNvCxnSpPr>
            <a:cxnSpLocks/>
          </p:cNvCxnSpPr>
          <p:nvPr/>
        </p:nvCxnSpPr>
        <p:spPr>
          <a:xfrm flipV="1">
            <a:off x="7647209" y="763322"/>
            <a:ext cx="0" cy="2327091"/>
          </a:xfrm>
          <a:prstGeom prst="line">
            <a:avLst/>
          </a:prstGeom>
          <a:ln w="76200" cap="rnd">
            <a:solidFill>
              <a:srgbClr val="5D9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7892B90-F975-F2A8-07F9-A4C7EFE6C7D7}"/>
              </a:ext>
            </a:extLst>
          </p:cNvPr>
          <p:cNvSpPr txBox="1"/>
          <p:nvPr/>
        </p:nvSpPr>
        <p:spPr>
          <a:xfrm>
            <a:off x="7843728" y="589831"/>
            <a:ext cx="2653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5D984B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Water trap</a:t>
            </a:r>
            <a:endParaRPr lang="zh-CN" altLang="en-US" sz="4400" dirty="0">
              <a:solidFill>
                <a:srgbClr val="5D984B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D7BA02F-7C20-EFCF-0093-DEAEB90685C8}"/>
              </a:ext>
            </a:extLst>
          </p:cNvPr>
          <p:cNvCxnSpPr>
            <a:cxnSpLocks/>
          </p:cNvCxnSpPr>
          <p:nvPr/>
        </p:nvCxnSpPr>
        <p:spPr>
          <a:xfrm flipV="1">
            <a:off x="5850159" y="3524250"/>
            <a:ext cx="0" cy="2959100"/>
          </a:xfrm>
          <a:prstGeom prst="line">
            <a:avLst/>
          </a:prstGeom>
          <a:ln w="76200" cap="rnd">
            <a:solidFill>
              <a:srgbClr val="5D98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065FC4E-4513-979C-DCBC-6D8EEB769014}"/>
              </a:ext>
            </a:extLst>
          </p:cNvPr>
          <p:cNvSpPr txBox="1"/>
          <p:nvPr/>
        </p:nvSpPr>
        <p:spPr>
          <a:xfrm>
            <a:off x="6096000" y="5559597"/>
            <a:ext cx="2653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5D984B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Suitable arc</a:t>
            </a:r>
            <a:endParaRPr lang="zh-CN" altLang="en-US" sz="4400" dirty="0">
              <a:solidFill>
                <a:srgbClr val="5D984B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B9A48F2-C112-D5F0-D8E4-9B53432408D5}"/>
              </a:ext>
            </a:extLst>
          </p:cNvPr>
          <p:cNvSpPr/>
          <p:nvPr/>
        </p:nvSpPr>
        <p:spPr>
          <a:xfrm>
            <a:off x="-1576869" y="-4269519"/>
            <a:ext cx="15393018" cy="15393018"/>
          </a:xfrm>
          <a:prstGeom prst="ellipse">
            <a:avLst/>
          </a:prstGeom>
          <a:noFill/>
          <a:ln w="2349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D7168F0-0E1C-8AE0-CA58-04534D412F75}"/>
              </a:ext>
            </a:extLst>
          </p:cNvPr>
          <p:cNvSpPr/>
          <p:nvPr/>
        </p:nvSpPr>
        <p:spPr>
          <a:xfrm>
            <a:off x="-1479054" y="-4269519"/>
            <a:ext cx="15393018" cy="15393018"/>
          </a:xfrm>
          <a:prstGeom prst="ellipse">
            <a:avLst/>
          </a:prstGeom>
          <a:noFill/>
          <a:ln w="190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0E706D8-5EA7-5104-0B1B-0E3C1E868127}"/>
              </a:ext>
            </a:extLst>
          </p:cNvPr>
          <p:cNvSpPr txBox="1"/>
          <p:nvPr/>
        </p:nvSpPr>
        <p:spPr>
          <a:xfrm>
            <a:off x="2878239" y="1786969"/>
            <a:ext cx="6678431" cy="2646878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ln w="25400" cmpd="sng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889000" dir="5400000" sx="129000" sy="129000" algn="ctr" rotWithShape="0">
                    <a:srgbClr val="FFFF00">
                      <a:alpha val="49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Perfect</a:t>
            </a:r>
            <a:endParaRPr lang="zh-CN" altLang="en-US" sz="16600" b="1" dirty="0">
              <a:ln w="25400" cmpd="sng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889000" dir="5400000" sx="129000" sy="129000" algn="ctr" rotWithShape="0">
                  <a:srgbClr val="FFFF00">
                    <a:alpha val="49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FAAB279-9DEB-16B2-4357-9959CB8D75D3}"/>
              </a:ext>
            </a:extLst>
          </p:cNvPr>
          <p:cNvSpPr txBox="1"/>
          <p:nvPr/>
        </p:nvSpPr>
        <p:spPr>
          <a:xfrm>
            <a:off x="5904548" y="3367444"/>
            <a:ext cx="312906" cy="123111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200" b="1" dirty="0">
                <a:ln w="12700" cmpd="sng">
                  <a:noFill/>
                  <a:prstDash val="solid"/>
                </a:ln>
                <a:noFill/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zh-CN" altLang="en-US" sz="200" b="1" dirty="0">
              <a:ln w="12700" cmpd="sng">
                <a:noFill/>
                <a:prstDash val="solid"/>
              </a:ln>
              <a:noFill/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L 形 40">
            <a:extLst>
              <a:ext uri="{FF2B5EF4-FFF2-40B4-BE49-F238E27FC236}">
                <a16:creationId xmlns:a16="http://schemas.microsoft.com/office/drawing/2014/main" id="{8E128EAD-2EAD-39A0-42D4-3329FE9CBA62}"/>
              </a:ext>
            </a:extLst>
          </p:cNvPr>
          <p:cNvSpPr/>
          <p:nvPr/>
        </p:nvSpPr>
        <p:spPr>
          <a:xfrm>
            <a:off x="465533" y="6113528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F9C086B-6D3E-343B-7246-E95103F67276}"/>
              </a:ext>
            </a:extLst>
          </p:cNvPr>
          <p:cNvCxnSpPr>
            <a:cxnSpLocks/>
          </p:cNvCxnSpPr>
          <p:nvPr/>
        </p:nvCxnSpPr>
        <p:spPr>
          <a:xfrm flipH="1">
            <a:off x="-11773214" y="3405544"/>
            <a:ext cx="4081111" cy="0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79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0.02838 0.00023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02838 0.00023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-0.02838 0.00023 " pathEditMode="relative" rAng="0" ptsTypes="AA">
                                      <p:cBhvr>
                                        <p:cTn id="3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4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6" grpId="1"/>
      <p:bldP spid="28" grpId="0"/>
      <p:bldP spid="28" grpId="1"/>
      <p:bldP spid="31" grpId="0" animBg="1"/>
      <p:bldP spid="31" grpId="1" animBg="1"/>
      <p:bldP spid="36" grpId="0" animBg="1"/>
      <p:bldP spid="36" grpId="1" animBg="1"/>
      <p:bldP spid="38" grpId="2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背景图案&#10;&#10;描述已自动生成">
            <a:extLst>
              <a:ext uri="{FF2B5EF4-FFF2-40B4-BE49-F238E27FC236}">
                <a16:creationId xmlns:a16="http://schemas.microsoft.com/office/drawing/2014/main" id="{B05C66C5-9A6E-4AC2-5F76-D5D9B2D3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500" y="-4265501"/>
            <a:ext cx="15389000" cy="15389000"/>
          </a:xfrm>
          <a:prstGeom prst="rect">
            <a:avLst/>
          </a:prstGeom>
        </p:spPr>
      </p:pic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-309786" y="685799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2215700" y="6858000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2215700" y="-267884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D7168F0-0E1C-8AE0-CA58-04534D412F75}"/>
              </a:ext>
            </a:extLst>
          </p:cNvPr>
          <p:cNvSpPr/>
          <p:nvPr/>
        </p:nvSpPr>
        <p:spPr>
          <a:xfrm>
            <a:off x="-1479054" y="-4269519"/>
            <a:ext cx="15393018" cy="15393018"/>
          </a:xfrm>
          <a:prstGeom prst="ellipse">
            <a:avLst/>
          </a:prstGeom>
          <a:noFill/>
          <a:ln w="190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0E706D8-5EA7-5104-0B1B-0E3C1E868127}"/>
              </a:ext>
            </a:extLst>
          </p:cNvPr>
          <p:cNvSpPr txBox="1"/>
          <p:nvPr/>
        </p:nvSpPr>
        <p:spPr>
          <a:xfrm>
            <a:off x="-66782048" y="-35524388"/>
            <a:ext cx="156751566" cy="61647645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400000" b="1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Perfect</a:t>
            </a:r>
            <a:endParaRPr lang="zh-CN" altLang="en-US" sz="400000" b="1" dirty="0">
              <a:ln w="12700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0507CE-B6B6-0FD2-23E2-D22F16FEE2C7}"/>
              </a:ext>
            </a:extLst>
          </p:cNvPr>
          <p:cNvSpPr txBox="1"/>
          <p:nvPr/>
        </p:nvSpPr>
        <p:spPr>
          <a:xfrm>
            <a:off x="2109883" y="2275217"/>
            <a:ext cx="7523213" cy="1862048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ln w="22225" cmpd="sng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228600">
                    <a:schemeClr val="accent4">
                      <a:satMod val="175000"/>
                      <a:alpha val="24000"/>
                    </a:schemeClr>
                  </a:glow>
                  <a:outerShdw blurRad="711200" dir="5400000" sx="123000" sy="123000" algn="ctr" rotWithShape="0">
                    <a:srgbClr val="FFFF00">
                      <a:alpha val="72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zh-CN" altLang="en-US" sz="11500" b="1" dirty="0">
              <a:ln w="22225" cmpd="sng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24000"/>
                  </a:schemeClr>
                </a:glow>
                <a:outerShdw blurRad="711200" dir="5400000" sx="123000" sy="123000" algn="ctr" rotWithShape="0">
                  <a:srgbClr val="FFFF00">
                    <a:alpha val="72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024F93-48EA-1FEA-818A-0760A49EC44C}"/>
              </a:ext>
            </a:extLst>
          </p:cNvPr>
          <p:cNvGrpSpPr/>
          <p:nvPr/>
        </p:nvGrpSpPr>
        <p:grpSpPr>
          <a:xfrm>
            <a:off x="-1210701" y="-797438"/>
            <a:ext cx="2069714" cy="624276"/>
            <a:chOff x="284077" y="314643"/>
            <a:chExt cx="2069714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3D 模型 22">
                  <a:extLst>
                    <a:ext uri="{FF2B5EF4-FFF2-40B4-BE49-F238E27FC236}">
                      <a16:creationId xmlns:a16="http://schemas.microsoft.com/office/drawing/2014/main" id="{A1F2420D-F8D9-5DF9-5952-52FC52E58D5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7122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3D 模型 22">
                  <a:extLst>
                    <a:ext uri="{FF2B5EF4-FFF2-40B4-BE49-F238E27FC236}">
                      <a16:creationId xmlns:a16="http://schemas.microsoft.com/office/drawing/2014/main" id="{A1F2420D-F8D9-5DF9-5952-52FC52E58D5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210701" y="-735779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197B5A1-D1E7-D162-930F-1FB94FA9F89B}"/>
                </a:ext>
              </a:extLst>
            </p:cNvPr>
            <p:cNvSpPr txBox="1"/>
            <p:nvPr/>
          </p:nvSpPr>
          <p:spPr>
            <a:xfrm>
              <a:off x="1006947" y="314643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Example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50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>
                <a:extLst>
                  <a:ext uri="{FF2B5EF4-FFF2-40B4-BE49-F238E27FC236}">
                    <a16:creationId xmlns:a16="http://schemas.microsoft.com/office/drawing/2014/main" id="{92DEC920-434B-DD52-ED7E-E472D8BD65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7007220"/>
                  </p:ext>
                </p:extLst>
              </p:nvPr>
            </p:nvGraphicFramePr>
            <p:xfrm>
              <a:off x="2495380" y="2402675"/>
              <a:ext cx="7201239" cy="24436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201239" cy="2443645"/>
                    </a:xfrm>
                    <a:prstGeom prst="rect">
                      <a:avLst/>
                    </a:prstGeom>
                  </am3d:spPr>
                  <am3d:camera>
                    <am3d:pos x="0" y="0" z="632350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" d="1000000"/>
                    <am3d:preTrans dx="-1238215" dy="-11588080" dz="-188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026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>
                <a:extLst>
                  <a:ext uri="{FF2B5EF4-FFF2-40B4-BE49-F238E27FC236}">
                    <a16:creationId xmlns:a16="http://schemas.microsoft.com/office/drawing/2014/main" id="{92DEC920-434B-DD52-ED7E-E472D8BD65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5380" y="2402675"/>
                <a:ext cx="7201239" cy="244364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L 形 4">
            <a:extLst>
              <a:ext uri="{FF2B5EF4-FFF2-40B4-BE49-F238E27FC236}">
                <a16:creationId xmlns:a16="http://schemas.microsoft.com/office/drawing/2014/main" id="{EF6A550A-78F9-AB47-6636-3FCBACCB03F4}"/>
              </a:ext>
            </a:extLst>
          </p:cNvPr>
          <p:cNvSpPr/>
          <p:nvPr/>
        </p:nvSpPr>
        <p:spPr>
          <a:xfrm rot="5400000">
            <a:off x="-267884" y="-306923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-267884" y="685799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2135768" y="6858000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2135768" y="-306923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917C359-1A37-7B9C-D5A2-4B2EE1AD4F7D}"/>
              </a:ext>
            </a:extLst>
          </p:cNvPr>
          <p:cNvGrpSpPr/>
          <p:nvPr/>
        </p:nvGrpSpPr>
        <p:grpSpPr>
          <a:xfrm rot="21304473">
            <a:off x="3831009" y="3482391"/>
            <a:ext cx="1259175" cy="360248"/>
            <a:chOff x="6300036" y="1675578"/>
            <a:chExt cx="1717907" cy="459786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24C633B-11AC-CC0E-2E82-7065A4BC9B30}"/>
                </a:ext>
              </a:extLst>
            </p:cNvPr>
            <p:cNvSpPr/>
            <p:nvPr/>
          </p:nvSpPr>
          <p:spPr>
            <a:xfrm>
              <a:off x="6300036" y="1675578"/>
              <a:ext cx="1717907" cy="448844"/>
            </a:xfrm>
            <a:custGeom>
              <a:avLst/>
              <a:gdLst>
                <a:gd name="connsiteX0" fmla="*/ 3082 w 1717907"/>
                <a:gd name="connsiteY0" fmla="*/ 208140 h 448844"/>
                <a:gd name="connsiteX1" fmla="*/ 235492 w 1717907"/>
                <a:gd name="connsiteY1" fmla="*/ 166230 h 448844"/>
                <a:gd name="connsiteX2" fmla="*/ 445042 w 1717907"/>
                <a:gd name="connsiteY2" fmla="*/ 25260 h 448844"/>
                <a:gd name="connsiteX3" fmla="*/ 1008922 w 1717907"/>
                <a:gd name="connsiteY3" fmla="*/ 25260 h 448844"/>
                <a:gd name="connsiteX4" fmla="*/ 1557562 w 1717907"/>
                <a:gd name="connsiteY4" fmla="*/ 280530 h 448844"/>
                <a:gd name="connsiteX5" fmla="*/ 1713772 w 1717907"/>
                <a:gd name="connsiteY5" fmla="*/ 421500 h 448844"/>
                <a:gd name="connsiteX6" fmla="*/ 1431832 w 1717907"/>
                <a:gd name="connsiteY6" fmla="*/ 448170 h 448844"/>
                <a:gd name="connsiteX7" fmla="*/ 1191802 w 1717907"/>
                <a:gd name="connsiteY7" fmla="*/ 432930 h 448844"/>
                <a:gd name="connsiteX8" fmla="*/ 951772 w 1717907"/>
                <a:gd name="connsiteY8" fmla="*/ 352920 h 448844"/>
                <a:gd name="connsiteX9" fmla="*/ 692692 w 1717907"/>
                <a:gd name="connsiteY9" fmla="*/ 375780 h 448844"/>
                <a:gd name="connsiteX10" fmla="*/ 315502 w 1717907"/>
                <a:gd name="connsiteY10" fmla="*/ 307200 h 448844"/>
                <a:gd name="connsiteX11" fmla="*/ 113572 w 1717907"/>
                <a:gd name="connsiteY11" fmla="*/ 269100 h 448844"/>
                <a:gd name="connsiteX12" fmla="*/ 3082 w 1717907"/>
                <a:gd name="connsiteY12" fmla="*/ 208140 h 4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7907" h="448844">
                  <a:moveTo>
                    <a:pt x="3082" y="208140"/>
                  </a:moveTo>
                  <a:cubicBezTo>
                    <a:pt x="23402" y="190995"/>
                    <a:pt x="161832" y="196710"/>
                    <a:pt x="235492" y="166230"/>
                  </a:cubicBezTo>
                  <a:cubicBezTo>
                    <a:pt x="309152" y="135750"/>
                    <a:pt x="316137" y="48755"/>
                    <a:pt x="445042" y="25260"/>
                  </a:cubicBezTo>
                  <a:cubicBezTo>
                    <a:pt x="573947" y="1765"/>
                    <a:pt x="823502" y="-17285"/>
                    <a:pt x="1008922" y="25260"/>
                  </a:cubicBezTo>
                  <a:cubicBezTo>
                    <a:pt x="1194342" y="67805"/>
                    <a:pt x="1440087" y="214490"/>
                    <a:pt x="1557562" y="280530"/>
                  </a:cubicBezTo>
                  <a:cubicBezTo>
                    <a:pt x="1675037" y="346570"/>
                    <a:pt x="1734727" y="393560"/>
                    <a:pt x="1713772" y="421500"/>
                  </a:cubicBezTo>
                  <a:cubicBezTo>
                    <a:pt x="1692817" y="449440"/>
                    <a:pt x="1518827" y="446265"/>
                    <a:pt x="1431832" y="448170"/>
                  </a:cubicBezTo>
                  <a:cubicBezTo>
                    <a:pt x="1344837" y="450075"/>
                    <a:pt x="1271812" y="448805"/>
                    <a:pt x="1191802" y="432930"/>
                  </a:cubicBezTo>
                  <a:cubicBezTo>
                    <a:pt x="1111792" y="417055"/>
                    <a:pt x="1034957" y="362445"/>
                    <a:pt x="951772" y="352920"/>
                  </a:cubicBezTo>
                  <a:cubicBezTo>
                    <a:pt x="868587" y="343395"/>
                    <a:pt x="798737" y="383400"/>
                    <a:pt x="692692" y="375780"/>
                  </a:cubicBezTo>
                  <a:cubicBezTo>
                    <a:pt x="586647" y="368160"/>
                    <a:pt x="412022" y="324980"/>
                    <a:pt x="315502" y="307200"/>
                  </a:cubicBezTo>
                  <a:cubicBezTo>
                    <a:pt x="218982" y="289420"/>
                    <a:pt x="159292" y="283705"/>
                    <a:pt x="113572" y="269100"/>
                  </a:cubicBezTo>
                  <a:cubicBezTo>
                    <a:pt x="67852" y="254495"/>
                    <a:pt x="-17238" y="225285"/>
                    <a:pt x="3082" y="208140"/>
                  </a:cubicBezTo>
                  <a:close/>
                </a:path>
              </a:pathLst>
            </a:custGeom>
            <a:solidFill>
              <a:srgbClr val="8F4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35D502C-D7C4-6EDF-3EDA-49141202D737}"/>
                </a:ext>
              </a:extLst>
            </p:cNvPr>
            <p:cNvSpPr/>
            <p:nvPr/>
          </p:nvSpPr>
          <p:spPr>
            <a:xfrm>
              <a:off x="6311114" y="1881529"/>
              <a:ext cx="1696157" cy="253835"/>
            </a:xfrm>
            <a:custGeom>
              <a:avLst/>
              <a:gdLst>
                <a:gd name="connsiteX0" fmla="*/ 19240 w 1695399"/>
                <a:gd name="connsiteY0" fmla="*/ 11559 h 263862"/>
                <a:gd name="connsiteX1" fmla="*/ 137350 w 1695399"/>
                <a:gd name="connsiteY1" fmla="*/ 68709 h 263862"/>
                <a:gd name="connsiteX2" fmla="*/ 327850 w 1695399"/>
                <a:gd name="connsiteY2" fmla="*/ 68709 h 263862"/>
                <a:gd name="connsiteX3" fmla="*/ 484060 w 1695399"/>
                <a:gd name="connsiteY3" fmla="*/ 106809 h 263862"/>
                <a:gd name="connsiteX4" fmla="*/ 537400 w 1695399"/>
                <a:gd name="connsiteY4" fmla="*/ 95379 h 263862"/>
                <a:gd name="connsiteX5" fmla="*/ 560260 w 1695399"/>
                <a:gd name="connsiteY5" fmla="*/ 129 h 263862"/>
                <a:gd name="connsiteX6" fmla="*/ 594550 w 1695399"/>
                <a:gd name="connsiteY6" fmla="*/ 118239 h 263862"/>
                <a:gd name="connsiteX7" fmla="*/ 895540 w 1695399"/>
                <a:gd name="connsiteY7" fmla="*/ 125859 h 263862"/>
                <a:gd name="connsiteX8" fmla="*/ 998410 w 1695399"/>
                <a:gd name="connsiteY8" fmla="*/ 122049 h 263862"/>
                <a:gd name="connsiteX9" fmla="*/ 1055560 w 1695399"/>
                <a:gd name="connsiteY9" fmla="*/ 163959 h 263862"/>
                <a:gd name="connsiteX10" fmla="*/ 1166050 w 1695399"/>
                <a:gd name="connsiteY10" fmla="*/ 114429 h 263862"/>
                <a:gd name="connsiteX11" fmla="*/ 1223200 w 1695399"/>
                <a:gd name="connsiteY11" fmla="*/ 129669 h 263862"/>
                <a:gd name="connsiteX12" fmla="*/ 1276540 w 1695399"/>
                <a:gd name="connsiteY12" fmla="*/ 217299 h 263862"/>
                <a:gd name="connsiteX13" fmla="*/ 1398460 w 1695399"/>
                <a:gd name="connsiteY13" fmla="*/ 137289 h 263862"/>
                <a:gd name="connsiteX14" fmla="*/ 1425130 w 1695399"/>
                <a:gd name="connsiteY14" fmla="*/ 95379 h 263862"/>
                <a:gd name="connsiteX15" fmla="*/ 1554670 w 1695399"/>
                <a:gd name="connsiteY15" fmla="*/ 221109 h 263862"/>
                <a:gd name="connsiteX16" fmla="*/ 1688020 w 1695399"/>
                <a:gd name="connsiteY16" fmla="*/ 217299 h 263862"/>
                <a:gd name="connsiteX17" fmla="*/ 1318450 w 1695399"/>
                <a:gd name="connsiteY17" fmla="*/ 263019 h 263862"/>
                <a:gd name="connsiteX18" fmla="*/ 933640 w 1695399"/>
                <a:gd name="connsiteY18" fmla="*/ 171579 h 263862"/>
                <a:gd name="connsiteX19" fmla="*/ 552640 w 1695399"/>
                <a:gd name="connsiteY19" fmla="*/ 160149 h 263862"/>
                <a:gd name="connsiteX20" fmla="*/ 19240 w 1695399"/>
                <a:gd name="connsiteY20" fmla="*/ 11559 h 263862"/>
                <a:gd name="connsiteX0" fmla="*/ 19240 w 1695399"/>
                <a:gd name="connsiteY0" fmla="*/ 11559 h 237830"/>
                <a:gd name="connsiteX1" fmla="*/ 137350 w 1695399"/>
                <a:gd name="connsiteY1" fmla="*/ 68709 h 237830"/>
                <a:gd name="connsiteX2" fmla="*/ 327850 w 1695399"/>
                <a:gd name="connsiteY2" fmla="*/ 68709 h 237830"/>
                <a:gd name="connsiteX3" fmla="*/ 484060 w 1695399"/>
                <a:gd name="connsiteY3" fmla="*/ 106809 h 237830"/>
                <a:gd name="connsiteX4" fmla="*/ 537400 w 1695399"/>
                <a:gd name="connsiteY4" fmla="*/ 95379 h 237830"/>
                <a:gd name="connsiteX5" fmla="*/ 560260 w 1695399"/>
                <a:gd name="connsiteY5" fmla="*/ 129 h 237830"/>
                <a:gd name="connsiteX6" fmla="*/ 594550 w 1695399"/>
                <a:gd name="connsiteY6" fmla="*/ 118239 h 237830"/>
                <a:gd name="connsiteX7" fmla="*/ 895540 w 1695399"/>
                <a:gd name="connsiteY7" fmla="*/ 125859 h 237830"/>
                <a:gd name="connsiteX8" fmla="*/ 998410 w 1695399"/>
                <a:gd name="connsiteY8" fmla="*/ 122049 h 237830"/>
                <a:gd name="connsiteX9" fmla="*/ 1055560 w 1695399"/>
                <a:gd name="connsiteY9" fmla="*/ 163959 h 237830"/>
                <a:gd name="connsiteX10" fmla="*/ 1166050 w 1695399"/>
                <a:gd name="connsiteY10" fmla="*/ 114429 h 237830"/>
                <a:gd name="connsiteX11" fmla="*/ 1223200 w 1695399"/>
                <a:gd name="connsiteY11" fmla="*/ 129669 h 237830"/>
                <a:gd name="connsiteX12" fmla="*/ 1276540 w 1695399"/>
                <a:gd name="connsiteY12" fmla="*/ 217299 h 237830"/>
                <a:gd name="connsiteX13" fmla="*/ 1398460 w 1695399"/>
                <a:gd name="connsiteY13" fmla="*/ 137289 h 237830"/>
                <a:gd name="connsiteX14" fmla="*/ 1425130 w 1695399"/>
                <a:gd name="connsiteY14" fmla="*/ 95379 h 237830"/>
                <a:gd name="connsiteX15" fmla="*/ 1554670 w 1695399"/>
                <a:gd name="connsiteY15" fmla="*/ 221109 h 237830"/>
                <a:gd name="connsiteX16" fmla="*/ 1688020 w 1695399"/>
                <a:gd name="connsiteY16" fmla="*/ 217299 h 237830"/>
                <a:gd name="connsiteX17" fmla="*/ 1318450 w 1695399"/>
                <a:gd name="connsiteY17" fmla="*/ 236349 h 237830"/>
                <a:gd name="connsiteX18" fmla="*/ 933640 w 1695399"/>
                <a:gd name="connsiteY18" fmla="*/ 171579 h 237830"/>
                <a:gd name="connsiteX19" fmla="*/ 552640 w 1695399"/>
                <a:gd name="connsiteY19" fmla="*/ 160149 h 237830"/>
                <a:gd name="connsiteX20" fmla="*/ 19240 w 1695399"/>
                <a:gd name="connsiteY20" fmla="*/ 11559 h 237830"/>
                <a:gd name="connsiteX0" fmla="*/ 19240 w 1695399"/>
                <a:gd name="connsiteY0" fmla="*/ 11559 h 239083"/>
                <a:gd name="connsiteX1" fmla="*/ 137350 w 1695399"/>
                <a:gd name="connsiteY1" fmla="*/ 68709 h 239083"/>
                <a:gd name="connsiteX2" fmla="*/ 327850 w 1695399"/>
                <a:gd name="connsiteY2" fmla="*/ 68709 h 239083"/>
                <a:gd name="connsiteX3" fmla="*/ 484060 w 1695399"/>
                <a:gd name="connsiteY3" fmla="*/ 106809 h 239083"/>
                <a:gd name="connsiteX4" fmla="*/ 537400 w 1695399"/>
                <a:gd name="connsiteY4" fmla="*/ 95379 h 239083"/>
                <a:gd name="connsiteX5" fmla="*/ 560260 w 1695399"/>
                <a:gd name="connsiteY5" fmla="*/ 129 h 239083"/>
                <a:gd name="connsiteX6" fmla="*/ 594550 w 1695399"/>
                <a:gd name="connsiteY6" fmla="*/ 118239 h 239083"/>
                <a:gd name="connsiteX7" fmla="*/ 895540 w 1695399"/>
                <a:gd name="connsiteY7" fmla="*/ 125859 h 239083"/>
                <a:gd name="connsiteX8" fmla="*/ 998410 w 1695399"/>
                <a:gd name="connsiteY8" fmla="*/ 122049 h 239083"/>
                <a:gd name="connsiteX9" fmla="*/ 1055560 w 1695399"/>
                <a:gd name="connsiteY9" fmla="*/ 163959 h 239083"/>
                <a:gd name="connsiteX10" fmla="*/ 1166050 w 1695399"/>
                <a:gd name="connsiteY10" fmla="*/ 114429 h 239083"/>
                <a:gd name="connsiteX11" fmla="*/ 1223200 w 1695399"/>
                <a:gd name="connsiteY11" fmla="*/ 129669 h 239083"/>
                <a:gd name="connsiteX12" fmla="*/ 1276540 w 1695399"/>
                <a:gd name="connsiteY12" fmla="*/ 217299 h 239083"/>
                <a:gd name="connsiteX13" fmla="*/ 1398460 w 1695399"/>
                <a:gd name="connsiteY13" fmla="*/ 137289 h 239083"/>
                <a:gd name="connsiteX14" fmla="*/ 1425130 w 1695399"/>
                <a:gd name="connsiteY14" fmla="*/ 95379 h 239083"/>
                <a:gd name="connsiteX15" fmla="*/ 1554670 w 1695399"/>
                <a:gd name="connsiteY15" fmla="*/ 221109 h 239083"/>
                <a:gd name="connsiteX16" fmla="*/ 1688020 w 1695399"/>
                <a:gd name="connsiteY16" fmla="*/ 217299 h 239083"/>
                <a:gd name="connsiteX17" fmla="*/ 1318450 w 1695399"/>
                <a:gd name="connsiteY17" fmla="*/ 236349 h 239083"/>
                <a:gd name="connsiteX18" fmla="*/ 956500 w 1695399"/>
                <a:gd name="connsiteY18" fmla="*/ 148719 h 239083"/>
                <a:gd name="connsiteX19" fmla="*/ 552640 w 1695399"/>
                <a:gd name="connsiteY19" fmla="*/ 160149 h 239083"/>
                <a:gd name="connsiteX20" fmla="*/ 19240 w 1695399"/>
                <a:gd name="connsiteY20" fmla="*/ 11559 h 239083"/>
                <a:gd name="connsiteX0" fmla="*/ 19240 w 1696157"/>
                <a:gd name="connsiteY0" fmla="*/ 11559 h 249937"/>
                <a:gd name="connsiteX1" fmla="*/ 137350 w 1696157"/>
                <a:gd name="connsiteY1" fmla="*/ 68709 h 249937"/>
                <a:gd name="connsiteX2" fmla="*/ 327850 w 1696157"/>
                <a:gd name="connsiteY2" fmla="*/ 68709 h 249937"/>
                <a:gd name="connsiteX3" fmla="*/ 484060 w 1696157"/>
                <a:gd name="connsiteY3" fmla="*/ 106809 h 249937"/>
                <a:gd name="connsiteX4" fmla="*/ 537400 w 1696157"/>
                <a:gd name="connsiteY4" fmla="*/ 95379 h 249937"/>
                <a:gd name="connsiteX5" fmla="*/ 560260 w 1696157"/>
                <a:gd name="connsiteY5" fmla="*/ 129 h 249937"/>
                <a:gd name="connsiteX6" fmla="*/ 594550 w 1696157"/>
                <a:gd name="connsiteY6" fmla="*/ 118239 h 249937"/>
                <a:gd name="connsiteX7" fmla="*/ 895540 w 1696157"/>
                <a:gd name="connsiteY7" fmla="*/ 125859 h 249937"/>
                <a:gd name="connsiteX8" fmla="*/ 998410 w 1696157"/>
                <a:gd name="connsiteY8" fmla="*/ 122049 h 249937"/>
                <a:gd name="connsiteX9" fmla="*/ 1055560 w 1696157"/>
                <a:gd name="connsiteY9" fmla="*/ 163959 h 249937"/>
                <a:gd name="connsiteX10" fmla="*/ 1166050 w 1696157"/>
                <a:gd name="connsiteY10" fmla="*/ 114429 h 249937"/>
                <a:gd name="connsiteX11" fmla="*/ 1223200 w 1696157"/>
                <a:gd name="connsiteY11" fmla="*/ 129669 h 249937"/>
                <a:gd name="connsiteX12" fmla="*/ 1276540 w 1696157"/>
                <a:gd name="connsiteY12" fmla="*/ 217299 h 249937"/>
                <a:gd name="connsiteX13" fmla="*/ 1398460 w 1696157"/>
                <a:gd name="connsiteY13" fmla="*/ 137289 h 249937"/>
                <a:gd name="connsiteX14" fmla="*/ 1425130 w 1696157"/>
                <a:gd name="connsiteY14" fmla="*/ 95379 h 249937"/>
                <a:gd name="connsiteX15" fmla="*/ 1554670 w 1696157"/>
                <a:gd name="connsiteY15" fmla="*/ 221109 h 249937"/>
                <a:gd name="connsiteX16" fmla="*/ 1688020 w 1696157"/>
                <a:gd name="connsiteY16" fmla="*/ 217299 h 249937"/>
                <a:gd name="connsiteX17" fmla="*/ 1303210 w 1696157"/>
                <a:gd name="connsiteY17" fmla="*/ 247779 h 249937"/>
                <a:gd name="connsiteX18" fmla="*/ 956500 w 1696157"/>
                <a:gd name="connsiteY18" fmla="*/ 148719 h 249937"/>
                <a:gd name="connsiteX19" fmla="*/ 552640 w 1696157"/>
                <a:gd name="connsiteY19" fmla="*/ 160149 h 249937"/>
                <a:gd name="connsiteX20" fmla="*/ 19240 w 1696157"/>
                <a:gd name="connsiteY20" fmla="*/ 11559 h 249937"/>
                <a:gd name="connsiteX0" fmla="*/ 19240 w 1696157"/>
                <a:gd name="connsiteY0" fmla="*/ 11559 h 253835"/>
                <a:gd name="connsiteX1" fmla="*/ 137350 w 1696157"/>
                <a:gd name="connsiteY1" fmla="*/ 68709 h 253835"/>
                <a:gd name="connsiteX2" fmla="*/ 327850 w 1696157"/>
                <a:gd name="connsiteY2" fmla="*/ 68709 h 253835"/>
                <a:gd name="connsiteX3" fmla="*/ 484060 w 1696157"/>
                <a:gd name="connsiteY3" fmla="*/ 106809 h 253835"/>
                <a:gd name="connsiteX4" fmla="*/ 537400 w 1696157"/>
                <a:gd name="connsiteY4" fmla="*/ 95379 h 253835"/>
                <a:gd name="connsiteX5" fmla="*/ 560260 w 1696157"/>
                <a:gd name="connsiteY5" fmla="*/ 129 h 253835"/>
                <a:gd name="connsiteX6" fmla="*/ 594550 w 1696157"/>
                <a:gd name="connsiteY6" fmla="*/ 118239 h 253835"/>
                <a:gd name="connsiteX7" fmla="*/ 895540 w 1696157"/>
                <a:gd name="connsiteY7" fmla="*/ 125859 h 253835"/>
                <a:gd name="connsiteX8" fmla="*/ 998410 w 1696157"/>
                <a:gd name="connsiteY8" fmla="*/ 122049 h 253835"/>
                <a:gd name="connsiteX9" fmla="*/ 1055560 w 1696157"/>
                <a:gd name="connsiteY9" fmla="*/ 163959 h 253835"/>
                <a:gd name="connsiteX10" fmla="*/ 1166050 w 1696157"/>
                <a:gd name="connsiteY10" fmla="*/ 114429 h 253835"/>
                <a:gd name="connsiteX11" fmla="*/ 1223200 w 1696157"/>
                <a:gd name="connsiteY11" fmla="*/ 129669 h 253835"/>
                <a:gd name="connsiteX12" fmla="*/ 1276540 w 1696157"/>
                <a:gd name="connsiteY12" fmla="*/ 217299 h 253835"/>
                <a:gd name="connsiteX13" fmla="*/ 1398460 w 1696157"/>
                <a:gd name="connsiteY13" fmla="*/ 137289 h 253835"/>
                <a:gd name="connsiteX14" fmla="*/ 1425130 w 1696157"/>
                <a:gd name="connsiteY14" fmla="*/ 95379 h 253835"/>
                <a:gd name="connsiteX15" fmla="*/ 1554670 w 1696157"/>
                <a:gd name="connsiteY15" fmla="*/ 221109 h 253835"/>
                <a:gd name="connsiteX16" fmla="*/ 1688020 w 1696157"/>
                <a:gd name="connsiteY16" fmla="*/ 217299 h 253835"/>
                <a:gd name="connsiteX17" fmla="*/ 1303210 w 1696157"/>
                <a:gd name="connsiteY17" fmla="*/ 247779 h 253835"/>
                <a:gd name="connsiteX18" fmla="*/ 956500 w 1696157"/>
                <a:gd name="connsiteY18" fmla="*/ 148719 h 253835"/>
                <a:gd name="connsiteX19" fmla="*/ 552640 w 1696157"/>
                <a:gd name="connsiteY19" fmla="*/ 160149 h 253835"/>
                <a:gd name="connsiteX20" fmla="*/ 19240 w 1696157"/>
                <a:gd name="connsiteY20" fmla="*/ 11559 h 25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96157" h="253835">
                  <a:moveTo>
                    <a:pt x="19240" y="11559"/>
                  </a:moveTo>
                  <a:cubicBezTo>
                    <a:pt x="-49975" y="-3681"/>
                    <a:pt x="85915" y="59184"/>
                    <a:pt x="137350" y="68709"/>
                  </a:cubicBezTo>
                  <a:cubicBezTo>
                    <a:pt x="188785" y="78234"/>
                    <a:pt x="270065" y="62359"/>
                    <a:pt x="327850" y="68709"/>
                  </a:cubicBezTo>
                  <a:cubicBezTo>
                    <a:pt x="385635" y="75059"/>
                    <a:pt x="449135" y="102364"/>
                    <a:pt x="484060" y="106809"/>
                  </a:cubicBezTo>
                  <a:cubicBezTo>
                    <a:pt x="518985" y="111254"/>
                    <a:pt x="524700" y="113159"/>
                    <a:pt x="537400" y="95379"/>
                  </a:cubicBezTo>
                  <a:cubicBezTo>
                    <a:pt x="550100" y="77599"/>
                    <a:pt x="550735" y="-3681"/>
                    <a:pt x="560260" y="129"/>
                  </a:cubicBezTo>
                  <a:cubicBezTo>
                    <a:pt x="569785" y="3939"/>
                    <a:pt x="538670" y="97284"/>
                    <a:pt x="594550" y="118239"/>
                  </a:cubicBezTo>
                  <a:cubicBezTo>
                    <a:pt x="650430" y="139194"/>
                    <a:pt x="828230" y="125224"/>
                    <a:pt x="895540" y="125859"/>
                  </a:cubicBezTo>
                  <a:cubicBezTo>
                    <a:pt x="962850" y="126494"/>
                    <a:pt x="971740" y="115699"/>
                    <a:pt x="998410" y="122049"/>
                  </a:cubicBezTo>
                  <a:cubicBezTo>
                    <a:pt x="1025080" y="128399"/>
                    <a:pt x="1027620" y="165229"/>
                    <a:pt x="1055560" y="163959"/>
                  </a:cubicBezTo>
                  <a:cubicBezTo>
                    <a:pt x="1083500" y="162689"/>
                    <a:pt x="1138110" y="120144"/>
                    <a:pt x="1166050" y="114429"/>
                  </a:cubicBezTo>
                  <a:cubicBezTo>
                    <a:pt x="1193990" y="108714"/>
                    <a:pt x="1204785" y="112524"/>
                    <a:pt x="1223200" y="129669"/>
                  </a:cubicBezTo>
                  <a:cubicBezTo>
                    <a:pt x="1241615" y="146814"/>
                    <a:pt x="1247330" y="216029"/>
                    <a:pt x="1276540" y="217299"/>
                  </a:cubicBezTo>
                  <a:cubicBezTo>
                    <a:pt x="1305750" y="218569"/>
                    <a:pt x="1373695" y="157609"/>
                    <a:pt x="1398460" y="137289"/>
                  </a:cubicBezTo>
                  <a:cubicBezTo>
                    <a:pt x="1423225" y="116969"/>
                    <a:pt x="1399095" y="81409"/>
                    <a:pt x="1425130" y="95379"/>
                  </a:cubicBezTo>
                  <a:cubicBezTo>
                    <a:pt x="1451165" y="109349"/>
                    <a:pt x="1510855" y="200789"/>
                    <a:pt x="1554670" y="221109"/>
                  </a:cubicBezTo>
                  <a:cubicBezTo>
                    <a:pt x="1598485" y="241429"/>
                    <a:pt x="1729930" y="212854"/>
                    <a:pt x="1688020" y="217299"/>
                  </a:cubicBezTo>
                  <a:cubicBezTo>
                    <a:pt x="1646110" y="221744"/>
                    <a:pt x="1501330" y="270639"/>
                    <a:pt x="1303210" y="247779"/>
                  </a:cubicBezTo>
                  <a:cubicBezTo>
                    <a:pt x="1105090" y="224919"/>
                    <a:pt x="1084135" y="165864"/>
                    <a:pt x="956500" y="148719"/>
                  </a:cubicBezTo>
                  <a:cubicBezTo>
                    <a:pt x="828865" y="131574"/>
                    <a:pt x="708850" y="183009"/>
                    <a:pt x="552640" y="160149"/>
                  </a:cubicBezTo>
                  <a:cubicBezTo>
                    <a:pt x="396430" y="137289"/>
                    <a:pt x="88455" y="26799"/>
                    <a:pt x="19240" y="11559"/>
                  </a:cubicBezTo>
                  <a:close/>
                </a:path>
              </a:pathLst>
            </a:custGeom>
            <a:solidFill>
              <a:srgbClr val="793105"/>
            </a:solidFill>
            <a:ln>
              <a:solidFill>
                <a:srgbClr val="7A32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C92174C-CAB4-E161-5E42-CFB397F88A59}"/>
                </a:ext>
              </a:extLst>
            </p:cNvPr>
            <p:cNvSpPr/>
            <p:nvPr/>
          </p:nvSpPr>
          <p:spPr>
            <a:xfrm rot="258020">
              <a:off x="7099944" y="1697358"/>
              <a:ext cx="386843" cy="75497"/>
            </a:xfrm>
            <a:custGeom>
              <a:avLst/>
              <a:gdLst>
                <a:gd name="connsiteX0" fmla="*/ 3988 w 386843"/>
                <a:gd name="connsiteY0" fmla="*/ 1994 h 75497"/>
                <a:gd name="connsiteX1" fmla="*/ 179248 w 386843"/>
                <a:gd name="connsiteY1" fmla="*/ 9614 h 75497"/>
                <a:gd name="connsiteX2" fmla="*/ 384988 w 386843"/>
                <a:gd name="connsiteY2" fmla="*/ 55334 h 75497"/>
                <a:gd name="connsiteX3" fmla="*/ 274498 w 386843"/>
                <a:gd name="connsiteY3" fmla="*/ 74384 h 75497"/>
                <a:gd name="connsiteX4" fmla="*/ 167818 w 386843"/>
                <a:gd name="connsiteY4" fmla="*/ 24854 h 75497"/>
                <a:gd name="connsiteX5" fmla="*/ 64948 w 386843"/>
                <a:gd name="connsiteY5" fmla="*/ 36284 h 75497"/>
                <a:gd name="connsiteX6" fmla="*/ 3988 w 386843"/>
                <a:gd name="connsiteY6" fmla="*/ 1994 h 7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843" h="75497">
                  <a:moveTo>
                    <a:pt x="3988" y="1994"/>
                  </a:moveTo>
                  <a:cubicBezTo>
                    <a:pt x="23038" y="-2451"/>
                    <a:pt x="115748" y="724"/>
                    <a:pt x="179248" y="9614"/>
                  </a:cubicBezTo>
                  <a:cubicBezTo>
                    <a:pt x="242748" y="18504"/>
                    <a:pt x="369113" y="44539"/>
                    <a:pt x="384988" y="55334"/>
                  </a:cubicBezTo>
                  <a:cubicBezTo>
                    <a:pt x="400863" y="66129"/>
                    <a:pt x="310693" y="79464"/>
                    <a:pt x="274498" y="74384"/>
                  </a:cubicBezTo>
                  <a:cubicBezTo>
                    <a:pt x="238303" y="69304"/>
                    <a:pt x="202743" y="31204"/>
                    <a:pt x="167818" y="24854"/>
                  </a:cubicBezTo>
                  <a:cubicBezTo>
                    <a:pt x="132893" y="18504"/>
                    <a:pt x="90983" y="40094"/>
                    <a:pt x="64948" y="36284"/>
                  </a:cubicBezTo>
                  <a:cubicBezTo>
                    <a:pt x="38913" y="32474"/>
                    <a:pt x="-15062" y="6439"/>
                    <a:pt x="3988" y="1994"/>
                  </a:cubicBezTo>
                  <a:close/>
                </a:path>
              </a:pathLst>
            </a:custGeom>
            <a:solidFill>
              <a:srgbClr val="793105"/>
            </a:solidFill>
            <a:ln>
              <a:solidFill>
                <a:srgbClr val="7A32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46DB4212-2BCB-E6A3-BC52-CF7A18A35F87}"/>
              </a:ext>
            </a:extLst>
          </p:cNvPr>
          <p:cNvGrpSpPr/>
          <p:nvPr/>
        </p:nvGrpSpPr>
        <p:grpSpPr>
          <a:xfrm>
            <a:off x="2491740" y="2398743"/>
            <a:ext cx="7197090" cy="2206930"/>
            <a:chOff x="2491740" y="2398743"/>
            <a:chExt cx="7197090" cy="2206930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36E498B7-A061-760F-2FF1-E8943FC28825}"/>
                </a:ext>
              </a:extLst>
            </p:cNvPr>
            <p:cNvSpPr/>
            <p:nvPr/>
          </p:nvSpPr>
          <p:spPr>
            <a:xfrm>
              <a:off x="2491740" y="2398743"/>
              <a:ext cx="7197090" cy="2206930"/>
            </a:xfrm>
            <a:custGeom>
              <a:avLst/>
              <a:gdLst>
                <a:gd name="connsiteX0" fmla="*/ 983427 w 7197090"/>
                <a:gd name="connsiteY0" fmla="*/ 1140 h 2351056"/>
                <a:gd name="connsiteX1" fmla="*/ 998220 w 7197090"/>
                <a:gd name="connsiteY1" fmla="*/ 1557 h 2351056"/>
                <a:gd name="connsiteX2" fmla="*/ 1104900 w 7197090"/>
                <a:gd name="connsiteY2" fmla="*/ 81567 h 2351056"/>
                <a:gd name="connsiteX3" fmla="*/ 1184910 w 7197090"/>
                <a:gd name="connsiteY3" fmla="*/ 16797 h 2351056"/>
                <a:gd name="connsiteX4" fmla="*/ 1303020 w 7197090"/>
                <a:gd name="connsiteY4" fmla="*/ 77757 h 2351056"/>
                <a:gd name="connsiteX5" fmla="*/ 1371600 w 7197090"/>
                <a:gd name="connsiteY5" fmla="*/ 5367 h 2351056"/>
                <a:gd name="connsiteX6" fmla="*/ 1527810 w 7197090"/>
                <a:gd name="connsiteY6" fmla="*/ 73947 h 2351056"/>
                <a:gd name="connsiteX7" fmla="*/ 1588770 w 7197090"/>
                <a:gd name="connsiteY7" fmla="*/ 9177 h 2351056"/>
                <a:gd name="connsiteX8" fmla="*/ 1706880 w 7197090"/>
                <a:gd name="connsiteY8" fmla="*/ 81567 h 2351056"/>
                <a:gd name="connsiteX9" fmla="*/ 1783080 w 7197090"/>
                <a:gd name="connsiteY9" fmla="*/ 9177 h 2351056"/>
                <a:gd name="connsiteX10" fmla="*/ 1893570 w 7197090"/>
                <a:gd name="connsiteY10" fmla="*/ 73947 h 2351056"/>
                <a:gd name="connsiteX11" fmla="*/ 1962150 w 7197090"/>
                <a:gd name="connsiteY11" fmla="*/ 12987 h 2351056"/>
                <a:gd name="connsiteX12" fmla="*/ 2076450 w 7197090"/>
                <a:gd name="connsiteY12" fmla="*/ 81567 h 2351056"/>
                <a:gd name="connsiteX13" fmla="*/ 2167890 w 7197090"/>
                <a:gd name="connsiteY13" fmla="*/ 9177 h 2351056"/>
                <a:gd name="connsiteX14" fmla="*/ 2286000 w 7197090"/>
                <a:gd name="connsiteY14" fmla="*/ 77757 h 2351056"/>
                <a:gd name="connsiteX15" fmla="*/ 2369820 w 7197090"/>
                <a:gd name="connsiteY15" fmla="*/ 5367 h 2351056"/>
                <a:gd name="connsiteX16" fmla="*/ 2465070 w 7197090"/>
                <a:gd name="connsiteY16" fmla="*/ 85377 h 2351056"/>
                <a:gd name="connsiteX17" fmla="*/ 2564130 w 7197090"/>
                <a:gd name="connsiteY17" fmla="*/ 5367 h 2351056"/>
                <a:gd name="connsiteX18" fmla="*/ 2670810 w 7197090"/>
                <a:gd name="connsiteY18" fmla="*/ 85377 h 2351056"/>
                <a:gd name="connsiteX19" fmla="*/ 2750820 w 7197090"/>
                <a:gd name="connsiteY19" fmla="*/ 1557 h 2351056"/>
                <a:gd name="connsiteX20" fmla="*/ 2861310 w 7197090"/>
                <a:gd name="connsiteY20" fmla="*/ 81567 h 2351056"/>
                <a:gd name="connsiteX21" fmla="*/ 2967990 w 7197090"/>
                <a:gd name="connsiteY21" fmla="*/ 5367 h 2351056"/>
                <a:gd name="connsiteX22" fmla="*/ 3089910 w 7197090"/>
                <a:gd name="connsiteY22" fmla="*/ 73947 h 2351056"/>
                <a:gd name="connsiteX23" fmla="*/ 3181350 w 7197090"/>
                <a:gd name="connsiteY23" fmla="*/ 9177 h 2351056"/>
                <a:gd name="connsiteX24" fmla="*/ 3314700 w 7197090"/>
                <a:gd name="connsiteY24" fmla="*/ 81567 h 2351056"/>
                <a:gd name="connsiteX25" fmla="*/ 3417570 w 7197090"/>
                <a:gd name="connsiteY25" fmla="*/ 5367 h 2351056"/>
                <a:gd name="connsiteX26" fmla="*/ 3531870 w 7197090"/>
                <a:gd name="connsiteY26" fmla="*/ 77757 h 2351056"/>
                <a:gd name="connsiteX27" fmla="*/ 3646170 w 7197090"/>
                <a:gd name="connsiteY27" fmla="*/ 1557 h 2351056"/>
                <a:gd name="connsiteX28" fmla="*/ 3752850 w 7197090"/>
                <a:gd name="connsiteY28" fmla="*/ 70137 h 2351056"/>
                <a:gd name="connsiteX29" fmla="*/ 3863340 w 7197090"/>
                <a:gd name="connsiteY29" fmla="*/ 9177 h 2351056"/>
                <a:gd name="connsiteX30" fmla="*/ 3981450 w 7197090"/>
                <a:gd name="connsiteY30" fmla="*/ 70137 h 2351056"/>
                <a:gd name="connsiteX31" fmla="*/ 4088130 w 7197090"/>
                <a:gd name="connsiteY31" fmla="*/ 1557 h 2351056"/>
                <a:gd name="connsiteX32" fmla="*/ 4210050 w 7197090"/>
                <a:gd name="connsiteY32" fmla="*/ 73947 h 2351056"/>
                <a:gd name="connsiteX33" fmla="*/ 4301490 w 7197090"/>
                <a:gd name="connsiteY33" fmla="*/ 1557 h 2351056"/>
                <a:gd name="connsiteX34" fmla="*/ 4408170 w 7197090"/>
                <a:gd name="connsiteY34" fmla="*/ 81567 h 2351056"/>
                <a:gd name="connsiteX35" fmla="*/ 4511040 w 7197090"/>
                <a:gd name="connsiteY35" fmla="*/ 5367 h 2351056"/>
                <a:gd name="connsiteX36" fmla="*/ 4610100 w 7197090"/>
                <a:gd name="connsiteY36" fmla="*/ 70137 h 2351056"/>
                <a:gd name="connsiteX37" fmla="*/ 4724400 w 7197090"/>
                <a:gd name="connsiteY37" fmla="*/ 1557 h 2351056"/>
                <a:gd name="connsiteX38" fmla="*/ 4834890 w 7197090"/>
                <a:gd name="connsiteY38" fmla="*/ 81567 h 2351056"/>
                <a:gd name="connsiteX39" fmla="*/ 4953000 w 7197090"/>
                <a:gd name="connsiteY39" fmla="*/ 1557 h 2351056"/>
                <a:gd name="connsiteX40" fmla="*/ 5033010 w 7197090"/>
                <a:gd name="connsiteY40" fmla="*/ 66327 h 2351056"/>
                <a:gd name="connsiteX41" fmla="*/ 5132070 w 7197090"/>
                <a:gd name="connsiteY41" fmla="*/ 12987 h 2351056"/>
                <a:gd name="connsiteX42" fmla="*/ 5246370 w 7197090"/>
                <a:gd name="connsiteY42" fmla="*/ 81567 h 2351056"/>
                <a:gd name="connsiteX43" fmla="*/ 5345430 w 7197090"/>
                <a:gd name="connsiteY43" fmla="*/ 16797 h 2351056"/>
                <a:gd name="connsiteX44" fmla="*/ 5444490 w 7197090"/>
                <a:gd name="connsiteY44" fmla="*/ 62517 h 2351056"/>
                <a:gd name="connsiteX45" fmla="*/ 5558790 w 7197090"/>
                <a:gd name="connsiteY45" fmla="*/ 5367 h 2351056"/>
                <a:gd name="connsiteX46" fmla="*/ 5669280 w 7197090"/>
                <a:gd name="connsiteY46" fmla="*/ 70137 h 2351056"/>
                <a:gd name="connsiteX47" fmla="*/ 5764530 w 7197090"/>
                <a:gd name="connsiteY47" fmla="*/ 9177 h 2351056"/>
                <a:gd name="connsiteX48" fmla="*/ 5867400 w 7197090"/>
                <a:gd name="connsiteY48" fmla="*/ 81567 h 2351056"/>
                <a:gd name="connsiteX49" fmla="*/ 5989320 w 7197090"/>
                <a:gd name="connsiteY49" fmla="*/ 5367 h 2351056"/>
                <a:gd name="connsiteX50" fmla="*/ 6076950 w 7197090"/>
                <a:gd name="connsiteY50" fmla="*/ 73947 h 2351056"/>
                <a:gd name="connsiteX51" fmla="*/ 7197090 w 7197090"/>
                <a:gd name="connsiteY51" fmla="*/ 73947 h 2351056"/>
                <a:gd name="connsiteX52" fmla="*/ 7197090 w 7197090"/>
                <a:gd name="connsiteY52" fmla="*/ 409227 h 2351056"/>
                <a:gd name="connsiteX53" fmla="*/ 5798961 w 7197090"/>
                <a:gd name="connsiteY53" fmla="*/ 409227 h 2351056"/>
                <a:gd name="connsiteX54" fmla="*/ 5961717 w 7197090"/>
                <a:gd name="connsiteY54" fmla="*/ 412295 h 2351056"/>
                <a:gd name="connsiteX55" fmla="*/ 6156960 w 7197090"/>
                <a:gd name="connsiteY55" fmla="*/ 416847 h 2351056"/>
                <a:gd name="connsiteX56" fmla="*/ 6160770 w 7197090"/>
                <a:gd name="connsiteY56" fmla="*/ 805467 h 2351056"/>
                <a:gd name="connsiteX57" fmla="*/ 5745480 w 7197090"/>
                <a:gd name="connsiteY57" fmla="*/ 1201707 h 2351056"/>
                <a:gd name="connsiteX58" fmla="*/ 4804410 w 7197090"/>
                <a:gd name="connsiteY58" fmla="*/ 1411257 h 2351056"/>
                <a:gd name="connsiteX59" fmla="*/ 4584740 w 7197090"/>
                <a:gd name="connsiteY59" fmla="*/ 1433373 h 2351056"/>
                <a:gd name="connsiteX60" fmla="*/ 4399280 w 7197090"/>
                <a:gd name="connsiteY60" fmla="*/ 1441665 h 2351056"/>
                <a:gd name="connsiteX61" fmla="*/ 4399280 w 7197090"/>
                <a:gd name="connsiteY61" fmla="*/ 2351056 h 2351056"/>
                <a:gd name="connsiteX62" fmla="*/ 3693160 w 7197090"/>
                <a:gd name="connsiteY62" fmla="*/ 2351056 h 2351056"/>
                <a:gd name="connsiteX63" fmla="*/ 3693160 w 7197090"/>
                <a:gd name="connsiteY63" fmla="*/ 1396605 h 2351056"/>
                <a:gd name="connsiteX64" fmla="*/ 3672126 w 7197090"/>
                <a:gd name="connsiteY64" fmla="*/ 1392208 h 2351056"/>
                <a:gd name="connsiteX65" fmla="*/ 3288030 w 7197090"/>
                <a:gd name="connsiteY65" fmla="*/ 1354107 h 2351056"/>
                <a:gd name="connsiteX66" fmla="*/ 1764030 w 7197090"/>
                <a:gd name="connsiteY66" fmla="*/ 1441737 h 2351056"/>
                <a:gd name="connsiteX67" fmla="*/ 998220 w 7197090"/>
                <a:gd name="connsiteY67" fmla="*/ 1129317 h 2351056"/>
                <a:gd name="connsiteX68" fmla="*/ 746760 w 7197090"/>
                <a:gd name="connsiteY68" fmla="*/ 694977 h 2351056"/>
                <a:gd name="connsiteX69" fmla="*/ 740301 w 7197090"/>
                <a:gd name="connsiteY69" fmla="*/ 412312 h 2351056"/>
                <a:gd name="connsiteX70" fmla="*/ 739967 w 7197090"/>
                <a:gd name="connsiteY70" fmla="*/ 409227 h 2351056"/>
                <a:gd name="connsiteX71" fmla="*/ 0 w 7197090"/>
                <a:gd name="connsiteY71" fmla="*/ 409227 h 2351056"/>
                <a:gd name="connsiteX72" fmla="*/ 7620 w 7197090"/>
                <a:gd name="connsiteY72" fmla="*/ 73947 h 2351056"/>
                <a:gd name="connsiteX73" fmla="*/ 941070 w 7197090"/>
                <a:gd name="connsiteY73" fmla="*/ 73947 h 2351056"/>
                <a:gd name="connsiteX74" fmla="*/ 960120 w 7197090"/>
                <a:gd name="connsiteY74" fmla="*/ 32037 h 2351056"/>
                <a:gd name="connsiteX75" fmla="*/ 983427 w 7197090"/>
                <a:gd name="connsiteY75" fmla="*/ 1140 h 2351056"/>
                <a:gd name="connsiteX0" fmla="*/ 983427 w 7197090"/>
                <a:gd name="connsiteY0" fmla="*/ 1140 h 2351056"/>
                <a:gd name="connsiteX1" fmla="*/ 998220 w 7197090"/>
                <a:gd name="connsiteY1" fmla="*/ 1557 h 2351056"/>
                <a:gd name="connsiteX2" fmla="*/ 1104900 w 7197090"/>
                <a:gd name="connsiteY2" fmla="*/ 81567 h 2351056"/>
                <a:gd name="connsiteX3" fmla="*/ 1184910 w 7197090"/>
                <a:gd name="connsiteY3" fmla="*/ 16797 h 2351056"/>
                <a:gd name="connsiteX4" fmla="*/ 1303020 w 7197090"/>
                <a:gd name="connsiteY4" fmla="*/ 77757 h 2351056"/>
                <a:gd name="connsiteX5" fmla="*/ 1371600 w 7197090"/>
                <a:gd name="connsiteY5" fmla="*/ 5367 h 2351056"/>
                <a:gd name="connsiteX6" fmla="*/ 1527810 w 7197090"/>
                <a:gd name="connsiteY6" fmla="*/ 73947 h 2351056"/>
                <a:gd name="connsiteX7" fmla="*/ 1588770 w 7197090"/>
                <a:gd name="connsiteY7" fmla="*/ 9177 h 2351056"/>
                <a:gd name="connsiteX8" fmla="*/ 1706880 w 7197090"/>
                <a:gd name="connsiteY8" fmla="*/ 81567 h 2351056"/>
                <a:gd name="connsiteX9" fmla="*/ 1783080 w 7197090"/>
                <a:gd name="connsiteY9" fmla="*/ 9177 h 2351056"/>
                <a:gd name="connsiteX10" fmla="*/ 1893570 w 7197090"/>
                <a:gd name="connsiteY10" fmla="*/ 73947 h 2351056"/>
                <a:gd name="connsiteX11" fmla="*/ 1962150 w 7197090"/>
                <a:gd name="connsiteY11" fmla="*/ 12987 h 2351056"/>
                <a:gd name="connsiteX12" fmla="*/ 2076450 w 7197090"/>
                <a:gd name="connsiteY12" fmla="*/ 81567 h 2351056"/>
                <a:gd name="connsiteX13" fmla="*/ 2167890 w 7197090"/>
                <a:gd name="connsiteY13" fmla="*/ 9177 h 2351056"/>
                <a:gd name="connsiteX14" fmla="*/ 2286000 w 7197090"/>
                <a:gd name="connsiteY14" fmla="*/ 77757 h 2351056"/>
                <a:gd name="connsiteX15" fmla="*/ 2369820 w 7197090"/>
                <a:gd name="connsiteY15" fmla="*/ 5367 h 2351056"/>
                <a:gd name="connsiteX16" fmla="*/ 2465070 w 7197090"/>
                <a:gd name="connsiteY16" fmla="*/ 85377 h 2351056"/>
                <a:gd name="connsiteX17" fmla="*/ 2564130 w 7197090"/>
                <a:gd name="connsiteY17" fmla="*/ 5367 h 2351056"/>
                <a:gd name="connsiteX18" fmla="*/ 2670810 w 7197090"/>
                <a:gd name="connsiteY18" fmla="*/ 85377 h 2351056"/>
                <a:gd name="connsiteX19" fmla="*/ 2750820 w 7197090"/>
                <a:gd name="connsiteY19" fmla="*/ 1557 h 2351056"/>
                <a:gd name="connsiteX20" fmla="*/ 2861310 w 7197090"/>
                <a:gd name="connsiteY20" fmla="*/ 81567 h 2351056"/>
                <a:gd name="connsiteX21" fmla="*/ 2967990 w 7197090"/>
                <a:gd name="connsiteY21" fmla="*/ 5367 h 2351056"/>
                <a:gd name="connsiteX22" fmla="*/ 3089910 w 7197090"/>
                <a:gd name="connsiteY22" fmla="*/ 73947 h 2351056"/>
                <a:gd name="connsiteX23" fmla="*/ 3181350 w 7197090"/>
                <a:gd name="connsiteY23" fmla="*/ 9177 h 2351056"/>
                <a:gd name="connsiteX24" fmla="*/ 3314700 w 7197090"/>
                <a:gd name="connsiteY24" fmla="*/ 81567 h 2351056"/>
                <a:gd name="connsiteX25" fmla="*/ 3417570 w 7197090"/>
                <a:gd name="connsiteY25" fmla="*/ 5367 h 2351056"/>
                <a:gd name="connsiteX26" fmla="*/ 3531870 w 7197090"/>
                <a:gd name="connsiteY26" fmla="*/ 77757 h 2351056"/>
                <a:gd name="connsiteX27" fmla="*/ 3646170 w 7197090"/>
                <a:gd name="connsiteY27" fmla="*/ 1557 h 2351056"/>
                <a:gd name="connsiteX28" fmla="*/ 3752850 w 7197090"/>
                <a:gd name="connsiteY28" fmla="*/ 70137 h 2351056"/>
                <a:gd name="connsiteX29" fmla="*/ 3863340 w 7197090"/>
                <a:gd name="connsiteY29" fmla="*/ 9177 h 2351056"/>
                <a:gd name="connsiteX30" fmla="*/ 3981450 w 7197090"/>
                <a:gd name="connsiteY30" fmla="*/ 70137 h 2351056"/>
                <a:gd name="connsiteX31" fmla="*/ 4088130 w 7197090"/>
                <a:gd name="connsiteY31" fmla="*/ 1557 h 2351056"/>
                <a:gd name="connsiteX32" fmla="*/ 4210050 w 7197090"/>
                <a:gd name="connsiteY32" fmla="*/ 73947 h 2351056"/>
                <a:gd name="connsiteX33" fmla="*/ 4301490 w 7197090"/>
                <a:gd name="connsiteY33" fmla="*/ 1557 h 2351056"/>
                <a:gd name="connsiteX34" fmla="*/ 4408170 w 7197090"/>
                <a:gd name="connsiteY34" fmla="*/ 81567 h 2351056"/>
                <a:gd name="connsiteX35" fmla="*/ 4511040 w 7197090"/>
                <a:gd name="connsiteY35" fmla="*/ 5367 h 2351056"/>
                <a:gd name="connsiteX36" fmla="*/ 4610100 w 7197090"/>
                <a:gd name="connsiteY36" fmla="*/ 70137 h 2351056"/>
                <a:gd name="connsiteX37" fmla="*/ 4724400 w 7197090"/>
                <a:gd name="connsiteY37" fmla="*/ 1557 h 2351056"/>
                <a:gd name="connsiteX38" fmla="*/ 4834890 w 7197090"/>
                <a:gd name="connsiteY38" fmla="*/ 81567 h 2351056"/>
                <a:gd name="connsiteX39" fmla="*/ 4953000 w 7197090"/>
                <a:gd name="connsiteY39" fmla="*/ 1557 h 2351056"/>
                <a:gd name="connsiteX40" fmla="*/ 5033010 w 7197090"/>
                <a:gd name="connsiteY40" fmla="*/ 66327 h 2351056"/>
                <a:gd name="connsiteX41" fmla="*/ 5132070 w 7197090"/>
                <a:gd name="connsiteY41" fmla="*/ 12987 h 2351056"/>
                <a:gd name="connsiteX42" fmla="*/ 5246370 w 7197090"/>
                <a:gd name="connsiteY42" fmla="*/ 81567 h 2351056"/>
                <a:gd name="connsiteX43" fmla="*/ 5345430 w 7197090"/>
                <a:gd name="connsiteY43" fmla="*/ 16797 h 2351056"/>
                <a:gd name="connsiteX44" fmla="*/ 5444490 w 7197090"/>
                <a:gd name="connsiteY44" fmla="*/ 62517 h 2351056"/>
                <a:gd name="connsiteX45" fmla="*/ 5558790 w 7197090"/>
                <a:gd name="connsiteY45" fmla="*/ 5367 h 2351056"/>
                <a:gd name="connsiteX46" fmla="*/ 5669280 w 7197090"/>
                <a:gd name="connsiteY46" fmla="*/ 70137 h 2351056"/>
                <a:gd name="connsiteX47" fmla="*/ 5764530 w 7197090"/>
                <a:gd name="connsiteY47" fmla="*/ 9177 h 2351056"/>
                <a:gd name="connsiteX48" fmla="*/ 5867400 w 7197090"/>
                <a:gd name="connsiteY48" fmla="*/ 81567 h 2351056"/>
                <a:gd name="connsiteX49" fmla="*/ 5989320 w 7197090"/>
                <a:gd name="connsiteY49" fmla="*/ 5367 h 2351056"/>
                <a:gd name="connsiteX50" fmla="*/ 6076950 w 7197090"/>
                <a:gd name="connsiteY50" fmla="*/ 73947 h 2351056"/>
                <a:gd name="connsiteX51" fmla="*/ 7197090 w 7197090"/>
                <a:gd name="connsiteY51" fmla="*/ 73947 h 2351056"/>
                <a:gd name="connsiteX52" fmla="*/ 7197090 w 7197090"/>
                <a:gd name="connsiteY52" fmla="*/ 409227 h 2351056"/>
                <a:gd name="connsiteX53" fmla="*/ 5798961 w 7197090"/>
                <a:gd name="connsiteY53" fmla="*/ 409227 h 2351056"/>
                <a:gd name="connsiteX54" fmla="*/ 5961717 w 7197090"/>
                <a:gd name="connsiteY54" fmla="*/ 412295 h 2351056"/>
                <a:gd name="connsiteX55" fmla="*/ 6156960 w 7197090"/>
                <a:gd name="connsiteY55" fmla="*/ 416847 h 2351056"/>
                <a:gd name="connsiteX56" fmla="*/ 6160770 w 7197090"/>
                <a:gd name="connsiteY56" fmla="*/ 805467 h 2351056"/>
                <a:gd name="connsiteX57" fmla="*/ 5745480 w 7197090"/>
                <a:gd name="connsiteY57" fmla="*/ 1201707 h 2351056"/>
                <a:gd name="connsiteX58" fmla="*/ 4804410 w 7197090"/>
                <a:gd name="connsiteY58" fmla="*/ 1411257 h 2351056"/>
                <a:gd name="connsiteX59" fmla="*/ 4584740 w 7197090"/>
                <a:gd name="connsiteY59" fmla="*/ 1433373 h 2351056"/>
                <a:gd name="connsiteX60" fmla="*/ 4399280 w 7197090"/>
                <a:gd name="connsiteY60" fmla="*/ 1441665 h 2351056"/>
                <a:gd name="connsiteX61" fmla="*/ 4399280 w 7197090"/>
                <a:gd name="connsiteY61" fmla="*/ 2351056 h 2351056"/>
                <a:gd name="connsiteX62" fmla="*/ 3695700 w 7197090"/>
                <a:gd name="connsiteY62" fmla="*/ 2163096 h 2351056"/>
                <a:gd name="connsiteX63" fmla="*/ 3693160 w 7197090"/>
                <a:gd name="connsiteY63" fmla="*/ 1396605 h 2351056"/>
                <a:gd name="connsiteX64" fmla="*/ 3672126 w 7197090"/>
                <a:gd name="connsiteY64" fmla="*/ 1392208 h 2351056"/>
                <a:gd name="connsiteX65" fmla="*/ 3288030 w 7197090"/>
                <a:gd name="connsiteY65" fmla="*/ 1354107 h 2351056"/>
                <a:gd name="connsiteX66" fmla="*/ 1764030 w 7197090"/>
                <a:gd name="connsiteY66" fmla="*/ 1441737 h 2351056"/>
                <a:gd name="connsiteX67" fmla="*/ 998220 w 7197090"/>
                <a:gd name="connsiteY67" fmla="*/ 1129317 h 2351056"/>
                <a:gd name="connsiteX68" fmla="*/ 746760 w 7197090"/>
                <a:gd name="connsiteY68" fmla="*/ 694977 h 2351056"/>
                <a:gd name="connsiteX69" fmla="*/ 740301 w 7197090"/>
                <a:gd name="connsiteY69" fmla="*/ 412312 h 2351056"/>
                <a:gd name="connsiteX70" fmla="*/ 739967 w 7197090"/>
                <a:gd name="connsiteY70" fmla="*/ 409227 h 2351056"/>
                <a:gd name="connsiteX71" fmla="*/ 0 w 7197090"/>
                <a:gd name="connsiteY71" fmla="*/ 409227 h 2351056"/>
                <a:gd name="connsiteX72" fmla="*/ 7620 w 7197090"/>
                <a:gd name="connsiteY72" fmla="*/ 73947 h 2351056"/>
                <a:gd name="connsiteX73" fmla="*/ 941070 w 7197090"/>
                <a:gd name="connsiteY73" fmla="*/ 73947 h 2351056"/>
                <a:gd name="connsiteX74" fmla="*/ 960120 w 7197090"/>
                <a:gd name="connsiteY74" fmla="*/ 32037 h 2351056"/>
                <a:gd name="connsiteX75" fmla="*/ 983427 w 7197090"/>
                <a:gd name="connsiteY75" fmla="*/ 1140 h 2351056"/>
                <a:gd name="connsiteX0" fmla="*/ 983427 w 7197090"/>
                <a:gd name="connsiteY0" fmla="*/ 1140 h 2163096"/>
                <a:gd name="connsiteX1" fmla="*/ 998220 w 7197090"/>
                <a:gd name="connsiteY1" fmla="*/ 1557 h 2163096"/>
                <a:gd name="connsiteX2" fmla="*/ 1104900 w 7197090"/>
                <a:gd name="connsiteY2" fmla="*/ 81567 h 2163096"/>
                <a:gd name="connsiteX3" fmla="*/ 1184910 w 7197090"/>
                <a:gd name="connsiteY3" fmla="*/ 16797 h 2163096"/>
                <a:gd name="connsiteX4" fmla="*/ 1303020 w 7197090"/>
                <a:gd name="connsiteY4" fmla="*/ 77757 h 2163096"/>
                <a:gd name="connsiteX5" fmla="*/ 1371600 w 7197090"/>
                <a:gd name="connsiteY5" fmla="*/ 5367 h 2163096"/>
                <a:gd name="connsiteX6" fmla="*/ 1527810 w 7197090"/>
                <a:gd name="connsiteY6" fmla="*/ 73947 h 2163096"/>
                <a:gd name="connsiteX7" fmla="*/ 1588770 w 7197090"/>
                <a:gd name="connsiteY7" fmla="*/ 9177 h 2163096"/>
                <a:gd name="connsiteX8" fmla="*/ 1706880 w 7197090"/>
                <a:gd name="connsiteY8" fmla="*/ 81567 h 2163096"/>
                <a:gd name="connsiteX9" fmla="*/ 1783080 w 7197090"/>
                <a:gd name="connsiteY9" fmla="*/ 9177 h 2163096"/>
                <a:gd name="connsiteX10" fmla="*/ 1893570 w 7197090"/>
                <a:gd name="connsiteY10" fmla="*/ 73947 h 2163096"/>
                <a:gd name="connsiteX11" fmla="*/ 1962150 w 7197090"/>
                <a:gd name="connsiteY11" fmla="*/ 12987 h 2163096"/>
                <a:gd name="connsiteX12" fmla="*/ 2076450 w 7197090"/>
                <a:gd name="connsiteY12" fmla="*/ 81567 h 2163096"/>
                <a:gd name="connsiteX13" fmla="*/ 2167890 w 7197090"/>
                <a:gd name="connsiteY13" fmla="*/ 9177 h 2163096"/>
                <a:gd name="connsiteX14" fmla="*/ 2286000 w 7197090"/>
                <a:gd name="connsiteY14" fmla="*/ 77757 h 2163096"/>
                <a:gd name="connsiteX15" fmla="*/ 2369820 w 7197090"/>
                <a:gd name="connsiteY15" fmla="*/ 5367 h 2163096"/>
                <a:gd name="connsiteX16" fmla="*/ 2465070 w 7197090"/>
                <a:gd name="connsiteY16" fmla="*/ 85377 h 2163096"/>
                <a:gd name="connsiteX17" fmla="*/ 2564130 w 7197090"/>
                <a:gd name="connsiteY17" fmla="*/ 5367 h 2163096"/>
                <a:gd name="connsiteX18" fmla="*/ 2670810 w 7197090"/>
                <a:gd name="connsiteY18" fmla="*/ 85377 h 2163096"/>
                <a:gd name="connsiteX19" fmla="*/ 2750820 w 7197090"/>
                <a:gd name="connsiteY19" fmla="*/ 1557 h 2163096"/>
                <a:gd name="connsiteX20" fmla="*/ 2861310 w 7197090"/>
                <a:gd name="connsiteY20" fmla="*/ 81567 h 2163096"/>
                <a:gd name="connsiteX21" fmla="*/ 2967990 w 7197090"/>
                <a:gd name="connsiteY21" fmla="*/ 5367 h 2163096"/>
                <a:gd name="connsiteX22" fmla="*/ 3089910 w 7197090"/>
                <a:gd name="connsiteY22" fmla="*/ 73947 h 2163096"/>
                <a:gd name="connsiteX23" fmla="*/ 3181350 w 7197090"/>
                <a:gd name="connsiteY23" fmla="*/ 9177 h 2163096"/>
                <a:gd name="connsiteX24" fmla="*/ 3314700 w 7197090"/>
                <a:gd name="connsiteY24" fmla="*/ 81567 h 2163096"/>
                <a:gd name="connsiteX25" fmla="*/ 3417570 w 7197090"/>
                <a:gd name="connsiteY25" fmla="*/ 5367 h 2163096"/>
                <a:gd name="connsiteX26" fmla="*/ 3531870 w 7197090"/>
                <a:gd name="connsiteY26" fmla="*/ 77757 h 2163096"/>
                <a:gd name="connsiteX27" fmla="*/ 3646170 w 7197090"/>
                <a:gd name="connsiteY27" fmla="*/ 1557 h 2163096"/>
                <a:gd name="connsiteX28" fmla="*/ 3752850 w 7197090"/>
                <a:gd name="connsiteY28" fmla="*/ 70137 h 2163096"/>
                <a:gd name="connsiteX29" fmla="*/ 3863340 w 7197090"/>
                <a:gd name="connsiteY29" fmla="*/ 9177 h 2163096"/>
                <a:gd name="connsiteX30" fmla="*/ 3981450 w 7197090"/>
                <a:gd name="connsiteY30" fmla="*/ 70137 h 2163096"/>
                <a:gd name="connsiteX31" fmla="*/ 4088130 w 7197090"/>
                <a:gd name="connsiteY31" fmla="*/ 1557 h 2163096"/>
                <a:gd name="connsiteX32" fmla="*/ 4210050 w 7197090"/>
                <a:gd name="connsiteY32" fmla="*/ 73947 h 2163096"/>
                <a:gd name="connsiteX33" fmla="*/ 4301490 w 7197090"/>
                <a:gd name="connsiteY33" fmla="*/ 1557 h 2163096"/>
                <a:gd name="connsiteX34" fmla="*/ 4408170 w 7197090"/>
                <a:gd name="connsiteY34" fmla="*/ 81567 h 2163096"/>
                <a:gd name="connsiteX35" fmla="*/ 4511040 w 7197090"/>
                <a:gd name="connsiteY35" fmla="*/ 5367 h 2163096"/>
                <a:gd name="connsiteX36" fmla="*/ 4610100 w 7197090"/>
                <a:gd name="connsiteY36" fmla="*/ 70137 h 2163096"/>
                <a:gd name="connsiteX37" fmla="*/ 4724400 w 7197090"/>
                <a:gd name="connsiteY37" fmla="*/ 1557 h 2163096"/>
                <a:gd name="connsiteX38" fmla="*/ 4834890 w 7197090"/>
                <a:gd name="connsiteY38" fmla="*/ 81567 h 2163096"/>
                <a:gd name="connsiteX39" fmla="*/ 4953000 w 7197090"/>
                <a:gd name="connsiteY39" fmla="*/ 1557 h 2163096"/>
                <a:gd name="connsiteX40" fmla="*/ 5033010 w 7197090"/>
                <a:gd name="connsiteY40" fmla="*/ 66327 h 2163096"/>
                <a:gd name="connsiteX41" fmla="*/ 5132070 w 7197090"/>
                <a:gd name="connsiteY41" fmla="*/ 12987 h 2163096"/>
                <a:gd name="connsiteX42" fmla="*/ 5246370 w 7197090"/>
                <a:gd name="connsiteY42" fmla="*/ 81567 h 2163096"/>
                <a:gd name="connsiteX43" fmla="*/ 5345430 w 7197090"/>
                <a:gd name="connsiteY43" fmla="*/ 16797 h 2163096"/>
                <a:gd name="connsiteX44" fmla="*/ 5444490 w 7197090"/>
                <a:gd name="connsiteY44" fmla="*/ 62517 h 2163096"/>
                <a:gd name="connsiteX45" fmla="*/ 5558790 w 7197090"/>
                <a:gd name="connsiteY45" fmla="*/ 5367 h 2163096"/>
                <a:gd name="connsiteX46" fmla="*/ 5669280 w 7197090"/>
                <a:gd name="connsiteY46" fmla="*/ 70137 h 2163096"/>
                <a:gd name="connsiteX47" fmla="*/ 5764530 w 7197090"/>
                <a:gd name="connsiteY47" fmla="*/ 9177 h 2163096"/>
                <a:gd name="connsiteX48" fmla="*/ 5867400 w 7197090"/>
                <a:gd name="connsiteY48" fmla="*/ 81567 h 2163096"/>
                <a:gd name="connsiteX49" fmla="*/ 5989320 w 7197090"/>
                <a:gd name="connsiteY49" fmla="*/ 5367 h 2163096"/>
                <a:gd name="connsiteX50" fmla="*/ 6076950 w 7197090"/>
                <a:gd name="connsiteY50" fmla="*/ 73947 h 2163096"/>
                <a:gd name="connsiteX51" fmla="*/ 7197090 w 7197090"/>
                <a:gd name="connsiteY51" fmla="*/ 73947 h 2163096"/>
                <a:gd name="connsiteX52" fmla="*/ 7197090 w 7197090"/>
                <a:gd name="connsiteY52" fmla="*/ 409227 h 2163096"/>
                <a:gd name="connsiteX53" fmla="*/ 5798961 w 7197090"/>
                <a:gd name="connsiteY53" fmla="*/ 409227 h 2163096"/>
                <a:gd name="connsiteX54" fmla="*/ 5961717 w 7197090"/>
                <a:gd name="connsiteY54" fmla="*/ 412295 h 2163096"/>
                <a:gd name="connsiteX55" fmla="*/ 6156960 w 7197090"/>
                <a:gd name="connsiteY55" fmla="*/ 416847 h 2163096"/>
                <a:gd name="connsiteX56" fmla="*/ 6160770 w 7197090"/>
                <a:gd name="connsiteY56" fmla="*/ 805467 h 2163096"/>
                <a:gd name="connsiteX57" fmla="*/ 5745480 w 7197090"/>
                <a:gd name="connsiteY57" fmla="*/ 1201707 h 2163096"/>
                <a:gd name="connsiteX58" fmla="*/ 4804410 w 7197090"/>
                <a:gd name="connsiteY58" fmla="*/ 1411257 h 2163096"/>
                <a:gd name="connsiteX59" fmla="*/ 4584740 w 7197090"/>
                <a:gd name="connsiteY59" fmla="*/ 1433373 h 2163096"/>
                <a:gd name="connsiteX60" fmla="*/ 4399280 w 7197090"/>
                <a:gd name="connsiteY60" fmla="*/ 1441665 h 2163096"/>
                <a:gd name="connsiteX61" fmla="*/ 4399280 w 7197090"/>
                <a:gd name="connsiteY61" fmla="*/ 2155476 h 2163096"/>
                <a:gd name="connsiteX62" fmla="*/ 3695700 w 7197090"/>
                <a:gd name="connsiteY62" fmla="*/ 2163096 h 2163096"/>
                <a:gd name="connsiteX63" fmla="*/ 3693160 w 7197090"/>
                <a:gd name="connsiteY63" fmla="*/ 1396605 h 2163096"/>
                <a:gd name="connsiteX64" fmla="*/ 3672126 w 7197090"/>
                <a:gd name="connsiteY64" fmla="*/ 1392208 h 2163096"/>
                <a:gd name="connsiteX65" fmla="*/ 3288030 w 7197090"/>
                <a:gd name="connsiteY65" fmla="*/ 1354107 h 2163096"/>
                <a:gd name="connsiteX66" fmla="*/ 1764030 w 7197090"/>
                <a:gd name="connsiteY66" fmla="*/ 1441737 h 2163096"/>
                <a:gd name="connsiteX67" fmla="*/ 998220 w 7197090"/>
                <a:gd name="connsiteY67" fmla="*/ 1129317 h 2163096"/>
                <a:gd name="connsiteX68" fmla="*/ 746760 w 7197090"/>
                <a:gd name="connsiteY68" fmla="*/ 694977 h 2163096"/>
                <a:gd name="connsiteX69" fmla="*/ 740301 w 7197090"/>
                <a:gd name="connsiteY69" fmla="*/ 412312 h 2163096"/>
                <a:gd name="connsiteX70" fmla="*/ 739967 w 7197090"/>
                <a:gd name="connsiteY70" fmla="*/ 409227 h 2163096"/>
                <a:gd name="connsiteX71" fmla="*/ 0 w 7197090"/>
                <a:gd name="connsiteY71" fmla="*/ 409227 h 2163096"/>
                <a:gd name="connsiteX72" fmla="*/ 7620 w 7197090"/>
                <a:gd name="connsiteY72" fmla="*/ 73947 h 2163096"/>
                <a:gd name="connsiteX73" fmla="*/ 941070 w 7197090"/>
                <a:gd name="connsiteY73" fmla="*/ 73947 h 2163096"/>
                <a:gd name="connsiteX74" fmla="*/ 960120 w 7197090"/>
                <a:gd name="connsiteY74" fmla="*/ 32037 h 2163096"/>
                <a:gd name="connsiteX75" fmla="*/ 983427 w 7197090"/>
                <a:gd name="connsiteY75" fmla="*/ 1140 h 2163096"/>
                <a:gd name="connsiteX0" fmla="*/ 983427 w 7197090"/>
                <a:gd name="connsiteY0" fmla="*/ 1140 h 2187441"/>
                <a:gd name="connsiteX1" fmla="*/ 998220 w 7197090"/>
                <a:gd name="connsiteY1" fmla="*/ 1557 h 2187441"/>
                <a:gd name="connsiteX2" fmla="*/ 1104900 w 7197090"/>
                <a:gd name="connsiteY2" fmla="*/ 81567 h 2187441"/>
                <a:gd name="connsiteX3" fmla="*/ 1184910 w 7197090"/>
                <a:gd name="connsiteY3" fmla="*/ 16797 h 2187441"/>
                <a:gd name="connsiteX4" fmla="*/ 1303020 w 7197090"/>
                <a:gd name="connsiteY4" fmla="*/ 77757 h 2187441"/>
                <a:gd name="connsiteX5" fmla="*/ 1371600 w 7197090"/>
                <a:gd name="connsiteY5" fmla="*/ 5367 h 2187441"/>
                <a:gd name="connsiteX6" fmla="*/ 1527810 w 7197090"/>
                <a:gd name="connsiteY6" fmla="*/ 73947 h 2187441"/>
                <a:gd name="connsiteX7" fmla="*/ 1588770 w 7197090"/>
                <a:gd name="connsiteY7" fmla="*/ 9177 h 2187441"/>
                <a:gd name="connsiteX8" fmla="*/ 1706880 w 7197090"/>
                <a:gd name="connsiteY8" fmla="*/ 81567 h 2187441"/>
                <a:gd name="connsiteX9" fmla="*/ 1783080 w 7197090"/>
                <a:gd name="connsiteY9" fmla="*/ 9177 h 2187441"/>
                <a:gd name="connsiteX10" fmla="*/ 1893570 w 7197090"/>
                <a:gd name="connsiteY10" fmla="*/ 73947 h 2187441"/>
                <a:gd name="connsiteX11" fmla="*/ 1962150 w 7197090"/>
                <a:gd name="connsiteY11" fmla="*/ 12987 h 2187441"/>
                <a:gd name="connsiteX12" fmla="*/ 2076450 w 7197090"/>
                <a:gd name="connsiteY12" fmla="*/ 81567 h 2187441"/>
                <a:gd name="connsiteX13" fmla="*/ 2167890 w 7197090"/>
                <a:gd name="connsiteY13" fmla="*/ 9177 h 2187441"/>
                <a:gd name="connsiteX14" fmla="*/ 2286000 w 7197090"/>
                <a:gd name="connsiteY14" fmla="*/ 77757 h 2187441"/>
                <a:gd name="connsiteX15" fmla="*/ 2369820 w 7197090"/>
                <a:gd name="connsiteY15" fmla="*/ 5367 h 2187441"/>
                <a:gd name="connsiteX16" fmla="*/ 2465070 w 7197090"/>
                <a:gd name="connsiteY16" fmla="*/ 85377 h 2187441"/>
                <a:gd name="connsiteX17" fmla="*/ 2564130 w 7197090"/>
                <a:gd name="connsiteY17" fmla="*/ 5367 h 2187441"/>
                <a:gd name="connsiteX18" fmla="*/ 2670810 w 7197090"/>
                <a:gd name="connsiteY18" fmla="*/ 85377 h 2187441"/>
                <a:gd name="connsiteX19" fmla="*/ 2750820 w 7197090"/>
                <a:gd name="connsiteY19" fmla="*/ 1557 h 2187441"/>
                <a:gd name="connsiteX20" fmla="*/ 2861310 w 7197090"/>
                <a:gd name="connsiteY20" fmla="*/ 81567 h 2187441"/>
                <a:gd name="connsiteX21" fmla="*/ 2967990 w 7197090"/>
                <a:gd name="connsiteY21" fmla="*/ 5367 h 2187441"/>
                <a:gd name="connsiteX22" fmla="*/ 3089910 w 7197090"/>
                <a:gd name="connsiteY22" fmla="*/ 73947 h 2187441"/>
                <a:gd name="connsiteX23" fmla="*/ 3181350 w 7197090"/>
                <a:gd name="connsiteY23" fmla="*/ 9177 h 2187441"/>
                <a:gd name="connsiteX24" fmla="*/ 3314700 w 7197090"/>
                <a:gd name="connsiteY24" fmla="*/ 81567 h 2187441"/>
                <a:gd name="connsiteX25" fmla="*/ 3417570 w 7197090"/>
                <a:gd name="connsiteY25" fmla="*/ 5367 h 2187441"/>
                <a:gd name="connsiteX26" fmla="*/ 3531870 w 7197090"/>
                <a:gd name="connsiteY26" fmla="*/ 77757 h 2187441"/>
                <a:gd name="connsiteX27" fmla="*/ 3646170 w 7197090"/>
                <a:gd name="connsiteY27" fmla="*/ 1557 h 2187441"/>
                <a:gd name="connsiteX28" fmla="*/ 3752850 w 7197090"/>
                <a:gd name="connsiteY28" fmla="*/ 70137 h 2187441"/>
                <a:gd name="connsiteX29" fmla="*/ 3863340 w 7197090"/>
                <a:gd name="connsiteY29" fmla="*/ 9177 h 2187441"/>
                <a:gd name="connsiteX30" fmla="*/ 3981450 w 7197090"/>
                <a:gd name="connsiteY30" fmla="*/ 70137 h 2187441"/>
                <a:gd name="connsiteX31" fmla="*/ 4088130 w 7197090"/>
                <a:gd name="connsiteY31" fmla="*/ 1557 h 2187441"/>
                <a:gd name="connsiteX32" fmla="*/ 4210050 w 7197090"/>
                <a:gd name="connsiteY32" fmla="*/ 73947 h 2187441"/>
                <a:gd name="connsiteX33" fmla="*/ 4301490 w 7197090"/>
                <a:gd name="connsiteY33" fmla="*/ 1557 h 2187441"/>
                <a:gd name="connsiteX34" fmla="*/ 4408170 w 7197090"/>
                <a:gd name="connsiteY34" fmla="*/ 81567 h 2187441"/>
                <a:gd name="connsiteX35" fmla="*/ 4511040 w 7197090"/>
                <a:gd name="connsiteY35" fmla="*/ 5367 h 2187441"/>
                <a:gd name="connsiteX36" fmla="*/ 4610100 w 7197090"/>
                <a:gd name="connsiteY36" fmla="*/ 70137 h 2187441"/>
                <a:gd name="connsiteX37" fmla="*/ 4724400 w 7197090"/>
                <a:gd name="connsiteY37" fmla="*/ 1557 h 2187441"/>
                <a:gd name="connsiteX38" fmla="*/ 4834890 w 7197090"/>
                <a:gd name="connsiteY38" fmla="*/ 81567 h 2187441"/>
                <a:gd name="connsiteX39" fmla="*/ 4953000 w 7197090"/>
                <a:gd name="connsiteY39" fmla="*/ 1557 h 2187441"/>
                <a:gd name="connsiteX40" fmla="*/ 5033010 w 7197090"/>
                <a:gd name="connsiteY40" fmla="*/ 66327 h 2187441"/>
                <a:gd name="connsiteX41" fmla="*/ 5132070 w 7197090"/>
                <a:gd name="connsiteY41" fmla="*/ 12987 h 2187441"/>
                <a:gd name="connsiteX42" fmla="*/ 5246370 w 7197090"/>
                <a:gd name="connsiteY42" fmla="*/ 81567 h 2187441"/>
                <a:gd name="connsiteX43" fmla="*/ 5345430 w 7197090"/>
                <a:gd name="connsiteY43" fmla="*/ 16797 h 2187441"/>
                <a:gd name="connsiteX44" fmla="*/ 5444490 w 7197090"/>
                <a:gd name="connsiteY44" fmla="*/ 62517 h 2187441"/>
                <a:gd name="connsiteX45" fmla="*/ 5558790 w 7197090"/>
                <a:gd name="connsiteY45" fmla="*/ 5367 h 2187441"/>
                <a:gd name="connsiteX46" fmla="*/ 5669280 w 7197090"/>
                <a:gd name="connsiteY46" fmla="*/ 70137 h 2187441"/>
                <a:gd name="connsiteX47" fmla="*/ 5764530 w 7197090"/>
                <a:gd name="connsiteY47" fmla="*/ 9177 h 2187441"/>
                <a:gd name="connsiteX48" fmla="*/ 5867400 w 7197090"/>
                <a:gd name="connsiteY48" fmla="*/ 81567 h 2187441"/>
                <a:gd name="connsiteX49" fmla="*/ 5989320 w 7197090"/>
                <a:gd name="connsiteY49" fmla="*/ 5367 h 2187441"/>
                <a:gd name="connsiteX50" fmla="*/ 6076950 w 7197090"/>
                <a:gd name="connsiteY50" fmla="*/ 73947 h 2187441"/>
                <a:gd name="connsiteX51" fmla="*/ 7197090 w 7197090"/>
                <a:gd name="connsiteY51" fmla="*/ 73947 h 2187441"/>
                <a:gd name="connsiteX52" fmla="*/ 7197090 w 7197090"/>
                <a:gd name="connsiteY52" fmla="*/ 409227 h 2187441"/>
                <a:gd name="connsiteX53" fmla="*/ 5798961 w 7197090"/>
                <a:gd name="connsiteY53" fmla="*/ 409227 h 2187441"/>
                <a:gd name="connsiteX54" fmla="*/ 5961717 w 7197090"/>
                <a:gd name="connsiteY54" fmla="*/ 412295 h 2187441"/>
                <a:gd name="connsiteX55" fmla="*/ 6156960 w 7197090"/>
                <a:gd name="connsiteY55" fmla="*/ 416847 h 2187441"/>
                <a:gd name="connsiteX56" fmla="*/ 6160770 w 7197090"/>
                <a:gd name="connsiteY56" fmla="*/ 805467 h 2187441"/>
                <a:gd name="connsiteX57" fmla="*/ 5745480 w 7197090"/>
                <a:gd name="connsiteY57" fmla="*/ 1201707 h 2187441"/>
                <a:gd name="connsiteX58" fmla="*/ 4804410 w 7197090"/>
                <a:gd name="connsiteY58" fmla="*/ 1411257 h 2187441"/>
                <a:gd name="connsiteX59" fmla="*/ 4584740 w 7197090"/>
                <a:gd name="connsiteY59" fmla="*/ 1433373 h 2187441"/>
                <a:gd name="connsiteX60" fmla="*/ 4399280 w 7197090"/>
                <a:gd name="connsiteY60" fmla="*/ 1441665 h 2187441"/>
                <a:gd name="connsiteX61" fmla="*/ 4399280 w 7197090"/>
                <a:gd name="connsiteY61" fmla="*/ 2155476 h 2187441"/>
                <a:gd name="connsiteX62" fmla="*/ 3695700 w 7197090"/>
                <a:gd name="connsiteY62" fmla="*/ 2163096 h 2187441"/>
                <a:gd name="connsiteX63" fmla="*/ 3693160 w 7197090"/>
                <a:gd name="connsiteY63" fmla="*/ 1396605 h 2187441"/>
                <a:gd name="connsiteX64" fmla="*/ 3672126 w 7197090"/>
                <a:gd name="connsiteY64" fmla="*/ 1392208 h 2187441"/>
                <a:gd name="connsiteX65" fmla="*/ 3288030 w 7197090"/>
                <a:gd name="connsiteY65" fmla="*/ 1354107 h 2187441"/>
                <a:gd name="connsiteX66" fmla="*/ 1764030 w 7197090"/>
                <a:gd name="connsiteY66" fmla="*/ 1441737 h 2187441"/>
                <a:gd name="connsiteX67" fmla="*/ 998220 w 7197090"/>
                <a:gd name="connsiteY67" fmla="*/ 1129317 h 2187441"/>
                <a:gd name="connsiteX68" fmla="*/ 746760 w 7197090"/>
                <a:gd name="connsiteY68" fmla="*/ 694977 h 2187441"/>
                <a:gd name="connsiteX69" fmla="*/ 740301 w 7197090"/>
                <a:gd name="connsiteY69" fmla="*/ 412312 h 2187441"/>
                <a:gd name="connsiteX70" fmla="*/ 739967 w 7197090"/>
                <a:gd name="connsiteY70" fmla="*/ 409227 h 2187441"/>
                <a:gd name="connsiteX71" fmla="*/ 0 w 7197090"/>
                <a:gd name="connsiteY71" fmla="*/ 409227 h 2187441"/>
                <a:gd name="connsiteX72" fmla="*/ 7620 w 7197090"/>
                <a:gd name="connsiteY72" fmla="*/ 73947 h 2187441"/>
                <a:gd name="connsiteX73" fmla="*/ 941070 w 7197090"/>
                <a:gd name="connsiteY73" fmla="*/ 73947 h 2187441"/>
                <a:gd name="connsiteX74" fmla="*/ 960120 w 7197090"/>
                <a:gd name="connsiteY74" fmla="*/ 32037 h 2187441"/>
                <a:gd name="connsiteX75" fmla="*/ 983427 w 7197090"/>
                <a:gd name="connsiteY75" fmla="*/ 1140 h 2187441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3160 w 7197090"/>
                <a:gd name="connsiteY63" fmla="*/ 1396605 h 2206930"/>
                <a:gd name="connsiteX64" fmla="*/ 3672126 w 7197090"/>
                <a:gd name="connsiteY64" fmla="*/ 139220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72126 w 7197090"/>
                <a:gd name="connsiteY64" fmla="*/ 139220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945380 w 7197090"/>
                <a:gd name="connsiteY58" fmla="*/ 1399827 h 2206930"/>
                <a:gd name="connsiteX59" fmla="*/ 4584740 w 7197090"/>
                <a:gd name="connsiteY59" fmla="*/ 143337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945380 w 7197090"/>
                <a:gd name="connsiteY58" fmla="*/ 139982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945380 w 7197090"/>
                <a:gd name="connsiteY58" fmla="*/ 139982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197090" h="2206930">
                  <a:moveTo>
                    <a:pt x="983427" y="1140"/>
                  </a:moveTo>
                  <a:cubicBezTo>
                    <a:pt x="987386" y="-388"/>
                    <a:pt x="992188" y="-507"/>
                    <a:pt x="998220" y="1557"/>
                  </a:cubicBezTo>
                  <a:cubicBezTo>
                    <a:pt x="1022350" y="9812"/>
                    <a:pt x="1073785" y="79027"/>
                    <a:pt x="1104900" y="81567"/>
                  </a:cubicBezTo>
                  <a:cubicBezTo>
                    <a:pt x="1131570" y="59977"/>
                    <a:pt x="1151890" y="17432"/>
                    <a:pt x="1184910" y="16797"/>
                  </a:cubicBezTo>
                  <a:cubicBezTo>
                    <a:pt x="1184910" y="16797"/>
                    <a:pt x="1271905" y="79662"/>
                    <a:pt x="1303020" y="77757"/>
                  </a:cubicBezTo>
                  <a:cubicBezTo>
                    <a:pt x="1334135" y="75852"/>
                    <a:pt x="1352867" y="40609"/>
                    <a:pt x="1371600" y="5367"/>
                  </a:cubicBezTo>
                  <a:cubicBezTo>
                    <a:pt x="1423670" y="28227"/>
                    <a:pt x="1491615" y="73312"/>
                    <a:pt x="1527810" y="73947"/>
                  </a:cubicBezTo>
                  <a:cubicBezTo>
                    <a:pt x="1564005" y="74582"/>
                    <a:pt x="1561465" y="11082"/>
                    <a:pt x="1588770" y="9177"/>
                  </a:cubicBezTo>
                  <a:cubicBezTo>
                    <a:pt x="1628140" y="33307"/>
                    <a:pt x="1674495" y="81567"/>
                    <a:pt x="1706880" y="81567"/>
                  </a:cubicBezTo>
                  <a:cubicBezTo>
                    <a:pt x="1739265" y="81567"/>
                    <a:pt x="1761172" y="45372"/>
                    <a:pt x="1783080" y="9177"/>
                  </a:cubicBezTo>
                  <a:cubicBezTo>
                    <a:pt x="1819910" y="30767"/>
                    <a:pt x="1863725" y="73312"/>
                    <a:pt x="1893570" y="73947"/>
                  </a:cubicBezTo>
                  <a:lnTo>
                    <a:pt x="1962150" y="12987"/>
                  </a:lnTo>
                  <a:cubicBezTo>
                    <a:pt x="1992630" y="14257"/>
                    <a:pt x="2042160" y="82202"/>
                    <a:pt x="2076450" y="81567"/>
                  </a:cubicBezTo>
                  <a:cubicBezTo>
                    <a:pt x="2110740" y="80932"/>
                    <a:pt x="2139950" y="16162"/>
                    <a:pt x="2167890" y="9177"/>
                  </a:cubicBezTo>
                  <a:cubicBezTo>
                    <a:pt x="2207260" y="32037"/>
                    <a:pt x="2252345" y="78392"/>
                    <a:pt x="2286000" y="77757"/>
                  </a:cubicBezTo>
                  <a:cubicBezTo>
                    <a:pt x="2319655" y="77122"/>
                    <a:pt x="2344737" y="41244"/>
                    <a:pt x="2369820" y="5367"/>
                  </a:cubicBezTo>
                  <a:cubicBezTo>
                    <a:pt x="2401570" y="32037"/>
                    <a:pt x="2432685" y="85377"/>
                    <a:pt x="2465070" y="85377"/>
                  </a:cubicBezTo>
                  <a:lnTo>
                    <a:pt x="2564130" y="5367"/>
                  </a:lnTo>
                  <a:cubicBezTo>
                    <a:pt x="2599690" y="32037"/>
                    <a:pt x="2639695" y="86012"/>
                    <a:pt x="2670810" y="85377"/>
                  </a:cubicBezTo>
                  <a:cubicBezTo>
                    <a:pt x="2670810" y="85377"/>
                    <a:pt x="2719070" y="2192"/>
                    <a:pt x="2750820" y="1557"/>
                  </a:cubicBezTo>
                  <a:cubicBezTo>
                    <a:pt x="2782570" y="922"/>
                    <a:pt x="2833370" y="80297"/>
                    <a:pt x="2861310" y="81567"/>
                  </a:cubicBezTo>
                  <a:cubicBezTo>
                    <a:pt x="2896870" y="56167"/>
                    <a:pt x="2929890" y="6637"/>
                    <a:pt x="2967990" y="5367"/>
                  </a:cubicBezTo>
                  <a:cubicBezTo>
                    <a:pt x="3006090" y="4097"/>
                    <a:pt x="3048000" y="39022"/>
                    <a:pt x="3089910" y="73947"/>
                  </a:cubicBezTo>
                  <a:cubicBezTo>
                    <a:pt x="3120390" y="52357"/>
                    <a:pt x="3143885" y="7907"/>
                    <a:pt x="3181350" y="9177"/>
                  </a:cubicBezTo>
                  <a:cubicBezTo>
                    <a:pt x="3218815" y="10447"/>
                    <a:pt x="3288030" y="75852"/>
                    <a:pt x="3314700" y="81567"/>
                  </a:cubicBezTo>
                  <a:cubicBezTo>
                    <a:pt x="3348990" y="56167"/>
                    <a:pt x="3381375" y="6002"/>
                    <a:pt x="3417570" y="5367"/>
                  </a:cubicBezTo>
                  <a:cubicBezTo>
                    <a:pt x="3453765" y="4732"/>
                    <a:pt x="3502660" y="73947"/>
                    <a:pt x="3531870" y="77757"/>
                  </a:cubicBezTo>
                  <a:cubicBezTo>
                    <a:pt x="3569970" y="52357"/>
                    <a:pt x="3609340" y="2827"/>
                    <a:pt x="3646170" y="1557"/>
                  </a:cubicBezTo>
                  <a:cubicBezTo>
                    <a:pt x="3683000" y="287"/>
                    <a:pt x="3716655" y="68867"/>
                    <a:pt x="3752850" y="70137"/>
                  </a:cubicBezTo>
                  <a:cubicBezTo>
                    <a:pt x="3789045" y="71407"/>
                    <a:pt x="3815715" y="3462"/>
                    <a:pt x="3863340" y="9177"/>
                  </a:cubicBezTo>
                  <a:cubicBezTo>
                    <a:pt x="3902710" y="29497"/>
                    <a:pt x="3943985" y="71407"/>
                    <a:pt x="3981450" y="70137"/>
                  </a:cubicBezTo>
                  <a:cubicBezTo>
                    <a:pt x="4018915" y="68867"/>
                    <a:pt x="4050030" y="7272"/>
                    <a:pt x="4088130" y="1557"/>
                  </a:cubicBezTo>
                  <a:cubicBezTo>
                    <a:pt x="4128770" y="25687"/>
                    <a:pt x="4174490" y="73947"/>
                    <a:pt x="4210050" y="73947"/>
                  </a:cubicBezTo>
                  <a:cubicBezTo>
                    <a:pt x="4245610" y="73947"/>
                    <a:pt x="4273550" y="37752"/>
                    <a:pt x="4301490" y="1557"/>
                  </a:cubicBezTo>
                  <a:cubicBezTo>
                    <a:pt x="4337050" y="28227"/>
                    <a:pt x="4373245" y="80932"/>
                    <a:pt x="4408170" y="81567"/>
                  </a:cubicBezTo>
                  <a:cubicBezTo>
                    <a:pt x="4443095" y="82202"/>
                    <a:pt x="4476750" y="9177"/>
                    <a:pt x="4511040" y="5367"/>
                  </a:cubicBezTo>
                  <a:cubicBezTo>
                    <a:pt x="4544060" y="26957"/>
                    <a:pt x="4574540" y="70772"/>
                    <a:pt x="4610100" y="70137"/>
                  </a:cubicBezTo>
                  <a:cubicBezTo>
                    <a:pt x="4645660" y="69502"/>
                    <a:pt x="4685030" y="35529"/>
                    <a:pt x="4724400" y="1557"/>
                  </a:cubicBezTo>
                  <a:cubicBezTo>
                    <a:pt x="4761230" y="28227"/>
                    <a:pt x="4796790" y="81567"/>
                    <a:pt x="4834890" y="81567"/>
                  </a:cubicBezTo>
                  <a:cubicBezTo>
                    <a:pt x="4872990" y="81567"/>
                    <a:pt x="4923790" y="11717"/>
                    <a:pt x="4953000" y="1557"/>
                  </a:cubicBezTo>
                  <a:cubicBezTo>
                    <a:pt x="4979670" y="23147"/>
                    <a:pt x="5003165" y="64422"/>
                    <a:pt x="5033010" y="66327"/>
                  </a:cubicBezTo>
                  <a:cubicBezTo>
                    <a:pt x="5062855" y="68232"/>
                    <a:pt x="5080635" y="8542"/>
                    <a:pt x="5132070" y="12987"/>
                  </a:cubicBezTo>
                  <a:cubicBezTo>
                    <a:pt x="5172710" y="38387"/>
                    <a:pt x="5210810" y="80932"/>
                    <a:pt x="5246370" y="81567"/>
                  </a:cubicBezTo>
                  <a:cubicBezTo>
                    <a:pt x="5281930" y="82202"/>
                    <a:pt x="5308600" y="23147"/>
                    <a:pt x="5345430" y="16797"/>
                  </a:cubicBezTo>
                  <a:cubicBezTo>
                    <a:pt x="5378450" y="32037"/>
                    <a:pt x="5408930" y="64422"/>
                    <a:pt x="5444490" y="62517"/>
                  </a:cubicBezTo>
                  <a:cubicBezTo>
                    <a:pt x="5480050" y="60612"/>
                    <a:pt x="5526405" y="4732"/>
                    <a:pt x="5558790" y="5367"/>
                  </a:cubicBezTo>
                  <a:cubicBezTo>
                    <a:pt x="5595620" y="26957"/>
                    <a:pt x="5634990" y="69502"/>
                    <a:pt x="5669280" y="70137"/>
                  </a:cubicBezTo>
                  <a:cubicBezTo>
                    <a:pt x="5703570" y="70772"/>
                    <a:pt x="5734050" y="39974"/>
                    <a:pt x="5764530" y="9177"/>
                  </a:cubicBezTo>
                  <a:cubicBezTo>
                    <a:pt x="5798820" y="33307"/>
                    <a:pt x="5829935" y="82202"/>
                    <a:pt x="5867400" y="81567"/>
                  </a:cubicBezTo>
                  <a:cubicBezTo>
                    <a:pt x="5904865" y="80932"/>
                    <a:pt x="5956935" y="8542"/>
                    <a:pt x="5989320" y="5367"/>
                  </a:cubicBezTo>
                  <a:lnTo>
                    <a:pt x="6076950" y="73947"/>
                  </a:lnTo>
                  <a:lnTo>
                    <a:pt x="7197090" y="73947"/>
                  </a:lnTo>
                  <a:lnTo>
                    <a:pt x="7197090" y="409227"/>
                  </a:lnTo>
                  <a:lnTo>
                    <a:pt x="5798961" y="409227"/>
                  </a:lnTo>
                  <a:lnTo>
                    <a:pt x="5961717" y="412295"/>
                  </a:lnTo>
                  <a:lnTo>
                    <a:pt x="6156960" y="416847"/>
                  </a:lnTo>
                  <a:cubicBezTo>
                    <a:pt x="6156325" y="412402"/>
                    <a:pt x="6229350" y="674657"/>
                    <a:pt x="6160770" y="805467"/>
                  </a:cubicBezTo>
                  <a:cubicBezTo>
                    <a:pt x="6092190" y="936277"/>
                    <a:pt x="5920740" y="1106457"/>
                    <a:pt x="5745480" y="1201707"/>
                  </a:cubicBezTo>
                  <a:cubicBezTo>
                    <a:pt x="5570220" y="1296957"/>
                    <a:pt x="5297269" y="1341531"/>
                    <a:pt x="5109210" y="1376967"/>
                  </a:cubicBezTo>
                  <a:cubicBezTo>
                    <a:pt x="4921151" y="1412403"/>
                    <a:pt x="4725710" y="1409878"/>
                    <a:pt x="4617125" y="1414323"/>
                  </a:cubicBezTo>
                  <a:cubicBezTo>
                    <a:pt x="4508540" y="1418768"/>
                    <a:pt x="4487982" y="1399579"/>
                    <a:pt x="4457700" y="1403637"/>
                  </a:cubicBezTo>
                  <a:cubicBezTo>
                    <a:pt x="4427418" y="1407695"/>
                    <a:pt x="4404783" y="1401049"/>
                    <a:pt x="4401185" y="1491195"/>
                  </a:cubicBezTo>
                  <a:lnTo>
                    <a:pt x="4399280" y="2155476"/>
                  </a:lnTo>
                  <a:cubicBezTo>
                    <a:pt x="4164753" y="2224056"/>
                    <a:pt x="3932767" y="2221516"/>
                    <a:pt x="3695700" y="2163096"/>
                  </a:cubicBezTo>
                  <a:cubicBezTo>
                    <a:pt x="3694853" y="1907599"/>
                    <a:pt x="3697817" y="1732112"/>
                    <a:pt x="3696970" y="1476615"/>
                  </a:cubicBezTo>
                  <a:cubicBezTo>
                    <a:pt x="3681704" y="1445939"/>
                    <a:pt x="3693107" y="1405739"/>
                    <a:pt x="3651171" y="1384588"/>
                  </a:cubicBezTo>
                  <a:cubicBezTo>
                    <a:pt x="3609235" y="1363437"/>
                    <a:pt x="3602553" y="1344582"/>
                    <a:pt x="3288030" y="1354107"/>
                  </a:cubicBezTo>
                  <a:cubicBezTo>
                    <a:pt x="2973507" y="1363632"/>
                    <a:pt x="2145665" y="1479202"/>
                    <a:pt x="1764030" y="1441737"/>
                  </a:cubicBezTo>
                  <a:cubicBezTo>
                    <a:pt x="1382395" y="1404272"/>
                    <a:pt x="1167765" y="1253777"/>
                    <a:pt x="998220" y="1129317"/>
                  </a:cubicBezTo>
                  <a:cubicBezTo>
                    <a:pt x="828675" y="1004857"/>
                    <a:pt x="762000" y="772447"/>
                    <a:pt x="746760" y="694977"/>
                  </a:cubicBezTo>
                  <a:cubicBezTo>
                    <a:pt x="733425" y="627191"/>
                    <a:pt x="741482" y="456822"/>
                    <a:pt x="740301" y="412312"/>
                  </a:cubicBezTo>
                  <a:cubicBezTo>
                    <a:pt x="740190" y="411284"/>
                    <a:pt x="740078" y="410255"/>
                    <a:pt x="739967" y="409227"/>
                  </a:cubicBezTo>
                  <a:lnTo>
                    <a:pt x="0" y="409227"/>
                  </a:lnTo>
                  <a:lnTo>
                    <a:pt x="7620" y="73947"/>
                  </a:lnTo>
                  <a:cubicBezTo>
                    <a:pt x="393700" y="79344"/>
                    <a:pt x="779780" y="84742"/>
                    <a:pt x="941070" y="73947"/>
                  </a:cubicBezTo>
                  <a:cubicBezTo>
                    <a:pt x="947420" y="59977"/>
                    <a:pt x="950595" y="44102"/>
                    <a:pt x="960120" y="32037"/>
                  </a:cubicBezTo>
                  <a:cubicBezTo>
                    <a:pt x="967264" y="22988"/>
                    <a:pt x="971550" y="5724"/>
                    <a:pt x="983427" y="114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69E4617-CB6A-7BF3-FCB7-0D3B3C58A21B}"/>
                </a:ext>
              </a:extLst>
            </p:cNvPr>
            <p:cNvSpPr/>
            <p:nvPr/>
          </p:nvSpPr>
          <p:spPr>
            <a:xfrm>
              <a:off x="3179445" y="2808197"/>
              <a:ext cx="5467350" cy="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C8503598-6A3C-7F95-BDC8-8D1C07F0F3FE}"/>
              </a:ext>
            </a:extLst>
          </p:cNvPr>
          <p:cNvSpPr/>
          <p:nvPr/>
        </p:nvSpPr>
        <p:spPr>
          <a:xfrm>
            <a:off x="4198620" y="3752794"/>
            <a:ext cx="1948815" cy="100308"/>
          </a:xfrm>
          <a:custGeom>
            <a:avLst/>
            <a:gdLst>
              <a:gd name="connsiteX0" fmla="*/ 0 w 1920240"/>
              <a:gd name="connsiteY0" fmla="*/ 80500 h 80500"/>
              <a:gd name="connsiteX1" fmla="*/ 941070 w 1920240"/>
              <a:gd name="connsiteY1" fmla="*/ 57640 h 80500"/>
              <a:gd name="connsiteX2" fmla="*/ 1691640 w 1920240"/>
              <a:gd name="connsiteY2" fmla="*/ 490 h 80500"/>
              <a:gd name="connsiteX3" fmla="*/ 1920240 w 1920240"/>
              <a:gd name="connsiteY3" fmla="*/ 34780 h 80500"/>
              <a:gd name="connsiteX0" fmla="*/ 0 w 1920240"/>
              <a:gd name="connsiteY0" fmla="*/ 80500 h 96059"/>
              <a:gd name="connsiteX1" fmla="*/ 493395 w 1920240"/>
              <a:gd name="connsiteY1" fmla="*/ 95740 h 96059"/>
              <a:gd name="connsiteX2" fmla="*/ 941070 w 1920240"/>
              <a:gd name="connsiteY2" fmla="*/ 57640 h 96059"/>
              <a:gd name="connsiteX3" fmla="*/ 1691640 w 1920240"/>
              <a:gd name="connsiteY3" fmla="*/ 490 h 96059"/>
              <a:gd name="connsiteX4" fmla="*/ 1920240 w 1920240"/>
              <a:gd name="connsiteY4" fmla="*/ 34780 h 96059"/>
              <a:gd name="connsiteX0" fmla="*/ 0 w 1920240"/>
              <a:gd name="connsiteY0" fmla="*/ 80500 h 96059"/>
              <a:gd name="connsiteX1" fmla="*/ 493395 w 1920240"/>
              <a:gd name="connsiteY1" fmla="*/ 95740 h 96059"/>
              <a:gd name="connsiteX2" fmla="*/ 941070 w 1920240"/>
              <a:gd name="connsiteY2" fmla="*/ 57640 h 96059"/>
              <a:gd name="connsiteX3" fmla="*/ 1691640 w 1920240"/>
              <a:gd name="connsiteY3" fmla="*/ 490 h 96059"/>
              <a:gd name="connsiteX4" fmla="*/ 1920240 w 1920240"/>
              <a:gd name="connsiteY4" fmla="*/ 34780 h 96059"/>
              <a:gd name="connsiteX0" fmla="*/ 0 w 1920240"/>
              <a:gd name="connsiteY0" fmla="*/ 80500 h 97333"/>
              <a:gd name="connsiteX1" fmla="*/ 493395 w 1920240"/>
              <a:gd name="connsiteY1" fmla="*/ 95740 h 97333"/>
              <a:gd name="connsiteX2" fmla="*/ 941070 w 1920240"/>
              <a:gd name="connsiteY2" fmla="*/ 57640 h 97333"/>
              <a:gd name="connsiteX3" fmla="*/ 1691640 w 1920240"/>
              <a:gd name="connsiteY3" fmla="*/ 490 h 97333"/>
              <a:gd name="connsiteX4" fmla="*/ 1920240 w 1920240"/>
              <a:gd name="connsiteY4" fmla="*/ 34780 h 97333"/>
              <a:gd name="connsiteX0" fmla="*/ 0 w 1920240"/>
              <a:gd name="connsiteY0" fmla="*/ 80500 h 105741"/>
              <a:gd name="connsiteX1" fmla="*/ 493395 w 1920240"/>
              <a:gd name="connsiteY1" fmla="*/ 95740 h 105741"/>
              <a:gd name="connsiteX2" fmla="*/ 941070 w 1920240"/>
              <a:gd name="connsiteY2" fmla="*/ 57640 h 105741"/>
              <a:gd name="connsiteX3" fmla="*/ 1691640 w 1920240"/>
              <a:gd name="connsiteY3" fmla="*/ 490 h 105741"/>
              <a:gd name="connsiteX4" fmla="*/ 1920240 w 1920240"/>
              <a:gd name="connsiteY4" fmla="*/ 34780 h 105741"/>
              <a:gd name="connsiteX0" fmla="*/ 0 w 1920240"/>
              <a:gd name="connsiteY0" fmla="*/ 80500 h 106462"/>
              <a:gd name="connsiteX1" fmla="*/ 493395 w 1920240"/>
              <a:gd name="connsiteY1" fmla="*/ 95740 h 106462"/>
              <a:gd name="connsiteX2" fmla="*/ 941070 w 1920240"/>
              <a:gd name="connsiteY2" fmla="*/ 57640 h 106462"/>
              <a:gd name="connsiteX3" fmla="*/ 1691640 w 1920240"/>
              <a:gd name="connsiteY3" fmla="*/ 490 h 106462"/>
              <a:gd name="connsiteX4" fmla="*/ 1920240 w 1920240"/>
              <a:gd name="connsiteY4" fmla="*/ 34780 h 106462"/>
              <a:gd name="connsiteX0" fmla="*/ 0 w 1920240"/>
              <a:gd name="connsiteY0" fmla="*/ 80500 h 100740"/>
              <a:gd name="connsiteX1" fmla="*/ 493395 w 1920240"/>
              <a:gd name="connsiteY1" fmla="*/ 95740 h 100740"/>
              <a:gd name="connsiteX2" fmla="*/ 941070 w 1920240"/>
              <a:gd name="connsiteY2" fmla="*/ 57640 h 100740"/>
              <a:gd name="connsiteX3" fmla="*/ 1691640 w 1920240"/>
              <a:gd name="connsiteY3" fmla="*/ 490 h 100740"/>
              <a:gd name="connsiteX4" fmla="*/ 1920240 w 1920240"/>
              <a:gd name="connsiteY4" fmla="*/ 34780 h 100740"/>
              <a:gd name="connsiteX0" fmla="*/ 0 w 1948815"/>
              <a:gd name="connsiteY0" fmla="*/ 80463 h 100703"/>
              <a:gd name="connsiteX1" fmla="*/ 493395 w 1948815"/>
              <a:gd name="connsiteY1" fmla="*/ 95703 h 100703"/>
              <a:gd name="connsiteX2" fmla="*/ 941070 w 1948815"/>
              <a:gd name="connsiteY2" fmla="*/ 57603 h 100703"/>
              <a:gd name="connsiteX3" fmla="*/ 1691640 w 1948815"/>
              <a:gd name="connsiteY3" fmla="*/ 453 h 100703"/>
              <a:gd name="connsiteX4" fmla="*/ 1948815 w 1948815"/>
              <a:gd name="connsiteY4" fmla="*/ 36648 h 100703"/>
              <a:gd name="connsiteX0" fmla="*/ 0 w 1948815"/>
              <a:gd name="connsiteY0" fmla="*/ 80068 h 100308"/>
              <a:gd name="connsiteX1" fmla="*/ 493395 w 1948815"/>
              <a:gd name="connsiteY1" fmla="*/ 95308 h 100308"/>
              <a:gd name="connsiteX2" fmla="*/ 941070 w 1948815"/>
              <a:gd name="connsiteY2" fmla="*/ 57208 h 100308"/>
              <a:gd name="connsiteX3" fmla="*/ 1691640 w 1948815"/>
              <a:gd name="connsiteY3" fmla="*/ 58 h 100308"/>
              <a:gd name="connsiteX4" fmla="*/ 1948815 w 1948815"/>
              <a:gd name="connsiteY4" fmla="*/ 36253 h 10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815" h="100308">
                <a:moveTo>
                  <a:pt x="0" y="80068"/>
                </a:moveTo>
                <a:cubicBezTo>
                  <a:pt x="170180" y="103563"/>
                  <a:pt x="250825" y="103563"/>
                  <a:pt x="493395" y="95308"/>
                </a:cubicBezTo>
                <a:cubicBezTo>
                  <a:pt x="735965" y="87053"/>
                  <a:pt x="793750" y="61653"/>
                  <a:pt x="941070" y="57208"/>
                </a:cubicBezTo>
                <a:cubicBezTo>
                  <a:pt x="1223010" y="43873"/>
                  <a:pt x="1417955" y="-1847"/>
                  <a:pt x="1691640" y="58"/>
                </a:cubicBezTo>
                <a:cubicBezTo>
                  <a:pt x="1965325" y="1963"/>
                  <a:pt x="1916112" y="17203"/>
                  <a:pt x="1948815" y="36253"/>
                </a:cubicBezTo>
              </a:path>
            </a:pathLst>
          </a:custGeom>
          <a:noFill/>
          <a:ln w="38100" cap="rnd">
            <a:solidFill>
              <a:srgbClr val="00FFFF"/>
            </a:solidFill>
          </a:ln>
          <a:effectLst>
            <a:glow rad="520700">
              <a:srgbClr val="00FFFF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DE1C280D-D957-1161-E133-39637A6C2CD1}"/>
              </a:ext>
            </a:extLst>
          </p:cNvPr>
          <p:cNvSpPr/>
          <p:nvPr/>
        </p:nvSpPr>
        <p:spPr>
          <a:xfrm>
            <a:off x="4198620" y="3754310"/>
            <a:ext cx="1948815" cy="100308"/>
          </a:xfrm>
          <a:custGeom>
            <a:avLst/>
            <a:gdLst>
              <a:gd name="connsiteX0" fmla="*/ 0 w 1920240"/>
              <a:gd name="connsiteY0" fmla="*/ 80500 h 80500"/>
              <a:gd name="connsiteX1" fmla="*/ 941070 w 1920240"/>
              <a:gd name="connsiteY1" fmla="*/ 57640 h 80500"/>
              <a:gd name="connsiteX2" fmla="*/ 1691640 w 1920240"/>
              <a:gd name="connsiteY2" fmla="*/ 490 h 80500"/>
              <a:gd name="connsiteX3" fmla="*/ 1920240 w 1920240"/>
              <a:gd name="connsiteY3" fmla="*/ 34780 h 80500"/>
              <a:gd name="connsiteX0" fmla="*/ 0 w 1920240"/>
              <a:gd name="connsiteY0" fmla="*/ 80500 h 96059"/>
              <a:gd name="connsiteX1" fmla="*/ 493395 w 1920240"/>
              <a:gd name="connsiteY1" fmla="*/ 95740 h 96059"/>
              <a:gd name="connsiteX2" fmla="*/ 941070 w 1920240"/>
              <a:gd name="connsiteY2" fmla="*/ 57640 h 96059"/>
              <a:gd name="connsiteX3" fmla="*/ 1691640 w 1920240"/>
              <a:gd name="connsiteY3" fmla="*/ 490 h 96059"/>
              <a:gd name="connsiteX4" fmla="*/ 1920240 w 1920240"/>
              <a:gd name="connsiteY4" fmla="*/ 34780 h 96059"/>
              <a:gd name="connsiteX0" fmla="*/ 0 w 1920240"/>
              <a:gd name="connsiteY0" fmla="*/ 80500 h 96059"/>
              <a:gd name="connsiteX1" fmla="*/ 493395 w 1920240"/>
              <a:gd name="connsiteY1" fmla="*/ 95740 h 96059"/>
              <a:gd name="connsiteX2" fmla="*/ 941070 w 1920240"/>
              <a:gd name="connsiteY2" fmla="*/ 57640 h 96059"/>
              <a:gd name="connsiteX3" fmla="*/ 1691640 w 1920240"/>
              <a:gd name="connsiteY3" fmla="*/ 490 h 96059"/>
              <a:gd name="connsiteX4" fmla="*/ 1920240 w 1920240"/>
              <a:gd name="connsiteY4" fmla="*/ 34780 h 96059"/>
              <a:gd name="connsiteX0" fmla="*/ 0 w 1920240"/>
              <a:gd name="connsiteY0" fmla="*/ 80500 h 97333"/>
              <a:gd name="connsiteX1" fmla="*/ 493395 w 1920240"/>
              <a:gd name="connsiteY1" fmla="*/ 95740 h 97333"/>
              <a:gd name="connsiteX2" fmla="*/ 941070 w 1920240"/>
              <a:gd name="connsiteY2" fmla="*/ 57640 h 97333"/>
              <a:gd name="connsiteX3" fmla="*/ 1691640 w 1920240"/>
              <a:gd name="connsiteY3" fmla="*/ 490 h 97333"/>
              <a:gd name="connsiteX4" fmla="*/ 1920240 w 1920240"/>
              <a:gd name="connsiteY4" fmla="*/ 34780 h 97333"/>
              <a:gd name="connsiteX0" fmla="*/ 0 w 1920240"/>
              <a:gd name="connsiteY0" fmla="*/ 80500 h 105741"/>
              <a:gd name="connsiteX1" fmla="*/ 493395 w 1920240"/>
              <a:gd name="connsiteY1" fmla="*/ 95740 h 105741"/>
              <a:gd name="connsiteX2" fmla="*/ 941070 w 1920240"/>
              <a:gd name="connsiteY2" fmla="*/ 57640 h 105741"/>
              <a:gd name="connsiteX3" fmla="*/ 1691640 w 1920240"/>
              <a:gd name="connsiteY3" fmla="*/ 490 h 105741"/>
              <a:gd name="connsiteX4" fmla="*/ 1920240 w 1920240"/>
              <a:gd name="connsiteY4" fmla="*/ 34780 h 105741"/>
              <a:gd name="connsiteX0" fmla="*/ 0 w 1920240"/>
              <a:gd name="connsiteY0" fmla="*/ 80500 h 106462"/>
              <a:gd name="connsiteX1" fmla="*/ 493395 w 1920240"/>
              <a:gd name="connsiteY1" fmla="*/ 95740 h 106462"/>
              <a:gd name="connsiteX2" fmla="*/ 941070 w 1920240"/>
              <a:gd name="connsiteY2" fmla="*/ 57640 h 106462"/>
              <a:gd name="connsiteX3" fmla="*/ 1691640 w 1920240"/>
              <a:gd name="connsiteY3" fmla="*/ 490 h 106462"/>
              <a:gd name="connsiteX4" fmla="*/ 1920240 w 1920240"/>
              <a:gd name="connsiteY4" fmla="*/ 34780 h 106462"/>
              <a:gd name="connsiteX0" fmla="*/ 0 w 1920240"/>
              <a:gd name="connsiteY0" fmla="*/ 80500 h 100740"/>
              <a:gd name="connsiteX1" fmla="*/ 493395 w 1920240"/>
              <a:gd name="connsiteY1" fmla="*/ 95740 h 100740"/>
              <a:gd name="connsiteX2" fmla="*/ 941070 w 1920240"/>
              <a:gd name="connsiteY2" fmla="*/ 57640 h 100740"/>
              <a:gd name="connsiteX3" fmla="*/ 1691640 w 1920240"/>
              <a:gd name="connsiteY3" fmla="*/ 490 h 100740"/>
              <a:gd name="connsiteX4" fmla="*/ 1920240 w 1920240"/>
              <a:gd name="connsiteY4" fmla="*/ 34780 h 100740"/>
              <a:gd name="connsiteX0" fmla="*/ 0 w 1948815"/>
              <a:gd name="connsiteY0" fmla="*/ 80463 h 100703"/>
              <a:gd name="connsiteX1" fmla="*/ 493395 w 1948815"/>
              <a:gd name="connsiteY1" fmla="*/ 95703 h 100703"/>
              <a:gd name="connsiteX2" fmla="*/ 941070 w 1948815"/>
              <a:gd name="connsiteY2" fmla="*/ 57603 h 100703"/>
              <a:gd name="connsiteX3" fmla="*/ 1691640 w 1948815"/>
              <a:gd name="connsiteY3" fmla="*/ 453 h 100703"/>
              <a:gd name="connsiteX4" fmla="*/ 1948815 w 1948815"/>
              <a:gd name="connsiteY4" fmla="*/ 36648 h 100703"/>
              <a:gd name="connsiteX0" fmla="*/ 0 w 1948815"/>
              <a:gd name="connsiteY0" fmla="*/ 80068 h 100308"/>
              <a:gd name="connsiteX1" fmla="*/ 493395 w 1948815"/>
              <a:gd name="connsiteY1" fmla="*/ 95308 h 100308"/>
              <a:gd name="connsiteX2" fmla="*/ 941070 w 1948815"/>
              <a:gd name="connsiteY2" fmla="*/ 57208 h 100308"/>
              <a:gd name="connsiteX3" fmla="*/ 1691640 w 1948815"/>
              <a:gd name="connsiteY3" fmla="*/ 58 h 100308"/>
              <a:gd name="connsiteX4" fmla="*/ 1948815 w 1948815"/>
              <a:gd name="connsiteY4" fmla="*/ 36253 h 10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815" h="100308">
                <a:moveTo>
                  <a:pt x="0" y="80068"/>
                </a:moveTo>
                <a:cubicBezTo>
                  <a:pt x="170180" y="103563"/>
                  <a:pt x="250825" y="103563"/>
                  <a:pt x="493395" y="95308"/>
                </a:cubicBezTo>
                <a:cubicBezTo>
                  <a:pt x="735965" y="87053"/>
                  <a:pt x="793750" y="61653"/>
                  <a:pt x="941070" y="57208"/>
                </a:cubicBezTo>
                <a:cubicBezTo>
                  <a:pt x="1223010" y="43873"/>
                  <a:pt x="1417955" y="-1847"/>
                  <a:pt x="1691640" y="58"/>
                </a:cubicBezTo>
                <a:cubicBezTo>
                  <a:pt x="1965325" y="1963"/>
                  <a:pt x="1916112" y="17203"/>
                  <a:pt x="1948815" y="36253"/>
                </a:cubicBezTo>
              </a:path>
            </a:pathLst>
          </a:custGeom>
          <a:noFill/>
          <a:ln w="57150" cap="rnd" cmpd="sng">
            <a:solidFill>
              <a:srgbClr val="00FFFF"/>
            </a:solidFill>
            <a:miter lim="800000"/>
            <a:headEnd type="non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48815"/>
                      <a:gd name="connsiteY0" fmla="*/ 80068 h 100308"/>
                      <a:gd name="connsiteX1" fmla="*/ 493395 w 1948815"/>
                      <a:gd name="connsiteY1" fmla="*/ 95308 h 100308"/>
                      <a:gd name="connsiteX2" fmla="*/ 941070 w 1948815"/>
                      <a:gd name="connsiteY2" fmla="*/ 57208 h 100308"/>
                      <a:gd name="connsiteX3" fmla="*/ 1691640 w 1948815"/>
                      <a:gd name="connsiteY3" fmla="*/ 58 h 100308"/>
                      <a:gd name="connsiteX4" fmla="*/ 1948815 w 1948815"/>
                      <a:gd name="connsiteY4" fmla="*/ 36253 h 10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48815" h="100308" extrusionOk="0">
                        <a:moveTo>
                          <a:pt x="0" y="80068"/>
                        </a:moveTo>
                        <a:cubicBezTo>
                          <a:pt x="164131" y="99832"/>
                          <a:pt x="241635" y="107012"/>
                          <a:pt x="493395" y="95308"/>
                        </a:cubicBezTo>
                        <a:cubicBezTo>
                          <a:pt x="737092" y="87290"/>
                          <a:pt x="789560" y="61786"/>
                          <a:pt x="941070" y="57208"/>
                        </a:cubicBezTo>
                        <a:cubicBezTo>
                          <a:pt x="1219085" y="47706"/>
                          <a:pt x="1414261" y="18570"/>
                          <a:pt x="1691640" y="58"/>
                        </a:cubicBezTo>
                        <a:cubicBezTo>
                          <a:pt x="1960570" y="-639"/>
                          <a:pt x="1919328" y="18740"/>
                          <a:pt x="1948815" y="3625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EA98DCF-5FE1-7021-C2E5-7CCBDB30B90C}"/>
              </a:ext>
            </a:extLst>
          </p:cNvPr>
          <p:cNvSpPr/>
          <p:nvPr/>
        </p:nvSpPr>
        <p:spPr>
          <a:xfrm>
            <a:off x="-133943" y="-102964"/>
            <a:ext cx="12437831" cy="7105647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B9DCA6E-AB8B-F81C-B64A-DF48C92C0F4F}"/>
              </a:ext>
            </a:extLst>
          </p:cNvPr>
          <p:cNvGrpSpPr/>
          <p:nvPr/>
        </p:nvGrpSpPr>
        <p:grpSpPr>
          <a:xfrm>
            <a:off x="5491626" y="2406563"/>
            <a:ext cx="5113551" cy="2870430"/>
            <a:chOff x="5491626" y="2406563"/>
            <a:chExt cx="5113551" cy="2870430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8222ECD8-DA84-B61E-3B4D-65A30810DC29}"/>
                </a:ext>
              </a:extLst>
            </p:cNvPr>
            <p:cNvCxnSpPr/>
            <p:nvPr/>
          </p:nvCxnSpPr>
          <p:spPr>
            <a:xfrm flipH="1">
              <a:off x="5491626" y="2569992"/>
              <a:ext cx="3336562" cy="101718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E754BFE-4280-D399-64A8-78027C9F08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1626" y="3959031"/>
              <a:ext cx="3317041" cy="125914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26A01265-05DA-4F9E-B12E-989CD1C8B734}"/>
                </a:ext>
              </a:extLst>
            </p:cNvPr>
            <p:cNvSpPr/>
            <p:nvPr/>
          </p:nvSpPr>
          <p:spPr>
            <a:xfrm rot="553587">
              <a:off x="5586909" y="2406563"/>
              <a:ext cx="3181053" cy="2461905"/>
            </a:xfrm>
            <a:custGeom>
              <a:avLst/>
              <a:gdLst>
                <a:gd name="connsiteX0" fmla="*/ 2905911 w 3181053"/>
                <a:gd name="connsiteY0" fmla="*/ 0 h 2461905"/>
                <a:gd name="connsiteX1" fmla="*/ 2817071 w 3181053"/>
                <a:gd name="connsiteY1" fmla="*/ 62087 h 2461905"/>
                <a:gd name="connsiteX2" fmla="*/ 2298140 w 3181053"/>
                <a:gd name="connsiteY2" fmla="*/ 1377206 h 2461905"/>
                <a:gd name="connsiteX3" fmla="*/ 3083117 w 3181053"/>
                <a:gd name="connsiteY3" fmla="*/ 2410407 h 2461905"/>
                <a:gd name="connsiteX4" fmla="*/ 3181053 w 3181053"/>
                <a:gd name="connsiteY4" fmla="*/ 2450081 h 2461905"/>
                <a:gd name="connsiteX5" fmla="*/ 3181053 w 3181053"/>
                <a:gd name="connsiteY5" fmla="*/ 2461905 h 2461905"/>
                <a:gd name="connsiteX6" fmla="*/ 0 w 3181053"/>
                <a:gd name="connsiteY6" fmla="*/ 1827907 h 2461905"/>
                <a:gd name="connsiteX7" fmla="*/ 0 w 3181053"/>
                <a:gd name="connsiteY7" fmla="*/ 1404801 h 246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1053" h="2461905">
                  <a:moveTo>
                    <a:pt x="2905911" y="0"/>
                  </a:moveTo>
                  <a:lnTo>
                    <a:pt x="2817071" y="62087"/>
                  </a:lnTo>
                  <a:cubicBezTo>
                    <a:pt x="2429458" y="362086"/>
                    <a:pt x="2214026" y="859383"/>
                    <a:pt x="2298140" y="1377206"/>
                  </a:cubicBezTo>
                  <a:cubicBezTo>
                    <a:pt x="2374608" y="1847955"/>
                    <a:pt x="2680537" y="2224253"/>
                    <a:pt x="3083117" y="2410407"/>
                  </a:cubicBezTo>
                  <a:lnTo>
                    <a:pt x="3181053" y="2450081"/>
                  </a:lnTo>
                  <a:lnTo>
                    <a:pt x="3181053" y="2461905"/>
                  </a:lnTo>
                  <a:lnTo>
                    <a:pt x="0" y="1827907"/>
                  </a:lnTo>
                  <a:lnTo>
                    <a:pt x="0" y="140480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1B1B1B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F910A745-11B8-10E3-7B59-6248297FD220}"/>
                </a:ext>
              </a:extLst>
            </p:cNvPr>
            <p:cNvSpPr/>
            <p:nvPr/>
          </p:nvSpPr>
          <p:spPr>
            <a:xfrm>
              <a:off x="7841857" y="2513673"/>
              <a:ext cx="2763320" cy="276332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2EA3834-6AC6-AD87-D1EE-BCC8E5620A1B}"/>
              </a:ext>
            </a:extLst>
          </p:cNvPr>
          <p:cNvGrpSpPr/>
          <p:nvPr/>
        </p:nvGrpSpPr>
        <p:grpSpPr>
          <a:xfrm>
            <a:off x="8066120" y="3441920"/>
            <a:ext cx="2435866" cy="700898"/>
            <a:chOff x="8066120" y="3441920"/>
            <a:chExt cx="2435866" cy="700898"/>
          </a:xfrm>
        </p:grpSpPr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4AA0B40F-6D1A-E2E8-529A-9198C76AF6D9}"/>
                </a:ext>
              </a:extLst>
            </p:cNvPr>
            <p:cNvCxnSpPr>
              <a:cxnSpLocks/>
            </p:cNvCxnSpPr>
            <p:nvPr/>
          </p:nvCxnSpPr>
          <p:spPr>
            <a:xfrm>
              <a:off x="8066120" y="3973528"/>
              <a:ext cx="2435866" cy="0"/>
            </a:xfrm>
            <a:prstGeom prst="line">
              <a:avLst/>
            </a:prstGeom>
            <a:ln w="571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AA246E8D-7B32-6F7B-5333-A5C9BF8C0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025" y="3441920"/>
              <a:ext cx="1898447" cy="517111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弧形 103">
              <a:extLst>
                <a:ext uri="{FF2B5EF4-FFF2-40B4-BE49-F238E27FC236}">
                  <a16:creationId xmlns:a16="http://schemas.microsoft.com/office/drawing/2014/main" id="{3DF94CA3-50B5-066E-3943-1AAF1ACCA30E}"/>
                </a:ext>
              </a:extLst>
            </p:cNvPr>
            <p:cNvSpPr/>
            <p:nvPr/>
          </p:nvSpPr>
          <p:spPr>
            <a:xfrm rot="3142068">
              <a:off x="9144634" y="3621950"/>
              <a:ext cx="520868" cy="520868"/>
            </a:xfrm>
            <a:prstGeom prst="arc">
              <a:avLst>
                <a:gd name="adj1" fmla="val 13658888"/>
                <a:gd name="adj2" fmla="val 20194190"/>
              </a:avLst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57986939-47FC-942B-4A36-1D75517CA625}"/>
              </a:ext>
            </a:extLst>
          </p:cNvPr>
          <p:cNvSpPr/>
          <p:nvPr/>
        </p:nvSpPr>
        <p:spPr>
          <a:xfrm>
            <a:off x="9743852" y="1430240"/>
            <a:ext cx="1345268" cy="2400080"/>
          </a:xfrm>
          <a:custGeom>
            <a:avLst/>
            <a:gdLst>
              <a:gd name="connsiteX0" fmla="*/ 0 w 1131908"/>
              <a:gd name="connsiteY0" fmla="*/ 2103120 h 2103120"/>
              <a:gd name="connsiteX1" fmla="*/ 1127760 w 1131908"/>
              <a:gd name="connsiteY1" fmla="*/ 1117600 h 2103120"/>
              <a:gd name="connsiteX2" fmla="*/ 375920 w 1131908"/>
              <a:gd name="connsiteY2" fmla="*/ 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1908" h="2103120">
                <a:moveTo>
                  <a:pt x="0" y="2103120"/>
                </a:moveTo>
                <a:cubicBezTo>
                  <a:pt x="532553" y="1785620"/>
                  <a:pt x="1065107" y="1468120"/>
                  <a:pt x="1127760" y="1117600"/>
                </a:cubicBezTo>
                <a:cubicBezTo>
                  <a:pt x="1190413" y="767080"/>
                  <a:pt x="524933" y="243840"/>
                  <a:pt x="375920" y="0"/>
                </a:cubicBezTo>
              </a:path>
            </a:pathLst>
          </a:custGeom>
          <a:noFill/>
          <a:ln w="41275">
            <a:solidFill>
              <a:schemeClr val="bg1"/>
            </a:solidFill>
            <a:prstDash val="lg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6B1AEEF-BFC9-18B6-5EDB-B9EA948F95D7}"/>
              </a:ext>
            </a:extLst>
          </p:cNvPr>
          <p:cNvSpPr txBox="1"/>
          <p:nvPr/>
        </p:nvSpPr>
        <p:spPr>
          <a:xfrm>
            <a:off x="9083498" y="688124"/>
            <a:ext cx="2031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arc</a:t>
            </a:r>
            <a:endParaRPr lang="zh-CN" altLang="en-US" sz="4800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04DE16E9-C548-9BB2-32FA-3DA71B547E6B}"/>
              </a:ext>
            </a:extLst>
          </p:cNvPr>
          <p:cNvGrpSpPr/>
          <p:nvPr/>
        </p:nvGrpSpPr>
        <p:grpSpPr>
          <a:xfrm>
            <a:off x="2840736" y="2822361"/>
            <a:ext cx="2256909" cy="729829"/>
            <a:chOff x="2840736" y="2822361"/>
            <a:chExt cx="2256909" cy="729829"/>
          </a:xfrm>
        </p:grpSpPr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EA708F93-E1C9-9129-76A7-1E6AF37939F8}"/>
                </a:ext>
              </a:extLst>
            </p:cNvPr>
            <p:cNvCxnSpPr>
              <a:cxnSpLocks/>
            </p:cNvCxnSpPr>
            <p:nvPr/>
          </p:nvCxnSpPr>
          <p:spPr>
            <a:xfrm>
              <a:off x="3027045" y="3139644"/>
              <a:ext cx="1063371" cy="0"/>
            </a:xfrm>
            <a:prstGeom prst="line">
              <a:avLst/>
            </a:prstGeom>
            <a:ln w="38100" cap="rnd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DDF43916-D8CC-8FF6-FF56-3E7C58C54B4D}"/>
                </a:ext>
              </a:extLst>
            </p:cNvPr>
            <p:cNvCxnSpPr>
              <a:cxnSpLocks/>
            </p:cNvCxnSpPr>
            <p:nvPr/>
          </p:nvCxnSpPr>
          <p:spPr>
            <a:xfrm>
              <a:off x="2840736" y="3322524"/>
              <a:ext cx="974696" cy="0"/>
            </a:xfrm>
            <a:prstGeom prst="line">
              <a:avLst/>
            </a:prstGeom>
            <a:ln w="38100" cap="rnd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3859C1C5-E294-F829-A170-47D78706D11A}"/>
                </a:ext>
              </a:extLst>
            </p:cNvPr>
            <p:cNvCxnSpPr/>
            <p:nvPr/>
          </p:nvCxnSpPr>
          <p:spPr>
            <a:xfrm>
              <a:off x="2926646" y="3552190"/>
              <a:ext cx="1271974" cy="0"/>
            </a:xfrm>
            <a:prstGeom prst="line">
              <a:avLst/>
            </a:prstGeom>
            <a:ln w="38100" cap="rnd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E2C144B-8344-BD21-8657-8D05CC40B7ED}"/>
                </a:ext>
              </a:extLst>
            </p:cNvPr>
            <p:cNvCxnSpPr>
              <a:cxnSpLocks/>
            </p:cNvCxnSpPr>
            <p:nvPr/>
          </p:nvCxnSpPr>
          <p:spPr>
            <a:xfrm>
              <a:off x="3179445" y="3429000"/>
              <a:ext cx="1367820" cy="0"/>
            </a:xfrm>
            <a:prstGeom prst="line">
              <a:avLst/>
            </a:prstGeom>
            <a:ln w="38100" cap="rnd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F2D7F4C6-2ACF-6C6E-DA3E-C620FB2D4636}"/>
                </a:ext>
              </a:extLst>
            </p:cNvPr>
            <p:cNvSpPr txBox="1"/>
            <p:nvPr/>
          </p:nvSpPr>
          <p:spPr>
            <a:xfrm>
              <a:off x="4116286" y="2822361"/>
              <a:ext cx="9813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B0F0"/>
                  </a:solidFill>
                  <a:latin typeface="Bahnschrift SemiBold Condensed" panose="020B0502040204020203" pitchFamily="34" charset="0"/>
                </a:rPr>
                <a:t>water</a:t>
              </a:r>
              <a:endParaRPr lang="zh-CN" altLang="en-US" sz="3200" b="1" dirty="0">
                <a:solidFill>
                  <a:srgbClr val="00B0F0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624F225D-8337-B85F-07C5-C6E8F76E6E1D}"/>
              </a:ext>
            </a:extLst>
          </p:cNvPr>
          <p:cNvGrpSpPr/>
          <p:nvPr/>
        </p:nvGrpSpPr>
        <p:grpSpPr>
          <a:xfrm>
            <a:off x="-3322723" y="-797257"/>
            <a:ext cx="3842635" cy="624276"/>
            <a:chOff x="284077" y="314643"/>
            <a:chExt cx="3842635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9" name="3D 模型 128">
                  <a:extLst>
                    <a:ext uri="{FF2B5EF4-FFF2-40B4-BE49-F238E27FC236}">
                      <a16:creationId xmlns:a16="http://schemas.microsoft.com/office/drawing/2014/main" id="{12BF5347-BD04-3952-27AC-65C518F47F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3834117"/>
                    </p:ext>
                  </p:extLst>
                </p:nvPr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6251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9" name="3D 模型 128">
                  <a:extLst>
                    <a:ext uri="{FF2B5EF4-FFF2-40B4-BE49-F238E27FC236}">
                      <a16:creationId xmlns:a16="http://schemas.microsoft.com/office/drawing/2014/main" id="{12BF5347-BD04-3952-27AC-65C518F47FB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3322723" y="-735598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3E5C76DD-D95D-8F55-12CA-6FDDAD63E2F2}"/>
                </a:ext>
              </a:extLst>
            </p:cNvPr>
            <p:cNvSpPr txBox="1"/>
            <p:nvPr/>
          </p:nvSpPr>
          <p:spPr>
            <a:xfrm>
              <a:off x="1006947" y="314643"/>
              <a:ext cx="31197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a Perfect Squat Toilet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63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9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8333E-6 3.7037E-7 L 0.06666 0.07685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9167 0.00163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6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0.08216 -0.00903 " pathEditMode="relative" rAng="0" ptsTypes="AA">
                                      <p:cBhvr>
                                        <p:cTn id="77" dur="1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00"/>
                            </p:stCondLst>
                            <p:childTnLst>
                              <p:par>
                                <p:cTn id="79" presetID="42" presetClass="path" presetSubtype="0" accel="59000" decel="41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07 -0.00209 L 0.08164 -0.00857 " pathEditMode="relative" rAng="0" ptsTypes="AA">
                                      <p:cBhvr>
                                        <p:cTn id="80" dur="26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74" grpId="2" animBg="1"/>
      <p:bldP spid="74" grpId="3" animBg="1"/>
      <p:bldP spid="78" grpId="0" animBg="1"/>
      <p:bldP spid="78" grpId="1" animBg="1"/>
      <p:bldP spid="108" grpId="0" animBg="1"/>
      <p:bldP spid="108" grpId="1" animBg="1"/>
      <p:bldP spid="109" grpId="0"/>
      <p:bldP spid="109" grpId="1"/>
      <p:bldP spid="109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7E5666-CA28-FAFA-1DA0-7614818CC72B}"/>
              </a:ext>
            </a:extLst>
          </p:cNvPr>
          <p:cNvGrpSpPr/>
          <p:nvPr/>
        </p:nvGrpSpPr>
        <p:grpSpPr>
          <a:xfrm>
            <a:off x="284077" y="314643"/>
            <a:ext cx="3842635" cy="624276"/>
            <a:chOff x="284077" y="314643"/>
            <a:chExt cx="3842635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6251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4077" y="376302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FBFD2C-0793-9E5D-978E-4C774D6498D3}"/>
                </a:ext>
              </a:extLst>
            </p:cNvPr>
            <p:cNvSpPr txBox="1"/>
            <p:nvPr/>
          </p:nvSpPr>
          <p:spPr>
            <a:xfrm>
              <a:off x="1006947" y="314643"/>
              <a:ext cx="31197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a Perfect Squat Toilet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511570" y="601006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1412546" y="601006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1412546" y="52366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1" descr="形状, 圆圈&#10;&#10;描述已自动生成">
            <a:extLst>
              <a:ext uri="{FF2B5EF4-FFF2-40B4-BE49-F238E27FC236}">
                <a16:creationId xmlns:a16="http://schemas.microsoft.com/office/drawing/2014/main" id="{79188041-6909-87AF-2B11-AB6C8FF45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4" y="2390680"/>
            <a:ext cx="2128128" cy="212812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F6DF91D-7611-286B-CADB-BF73A924932A}"/>
              </a:ext>
            </a:extLst>
          </p:cNvPr>
          <p:cNvSpPr txBox="1"/>
          <p:nvPr/>
        </p:nvSpPr>
        <p:spPr>
          <a:xfrm>
            <a:off x="1842201" y="2351177"/>
            <a:ext cx="29099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FEFEFD"/>
                </a:solidFill>
                <a:effectLst/>
                <a:latin typeface="Bahnschrift SemiBold Condensed" panose="020B0502040204020203" pitchFamily="34" charset="0"/>
              </a:rPr>
              <a:t>baffle</a:t>
            </a:r>
            <a:endParaRPr lang="zh-CN" altLang="en-US" sz="88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5" name="图片 24" descr="黑暗里有星球&#10;&#10;低可信度描述已自动生成">
            <a:extLst>
              <a:ext uri="{FF2B5EF4-FFF2-40B4-BE49-F238E27FC236}">
                <a16:creationId xmlns:a16="http://schemas.microsoft.com/office/drawing/2014/main" id="{734448C6-2448-54A6-254A-AA264F91F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4" y="2390678"/>
            <a:ext cx="2128128" cy="2128129"/>
          </a:xfrm>
          <a:prstGeom prst="rect">
            <a:avLst/>
          </a:prstGeom>
        </p:spPr>
      </p:pic>
      <p:pic>
        <p:nvPicPr>
          <p:cNvPr id="21" name="图片 20" descr="形状, 圆圈&#10;&#10;描述已自动生成">
            <a:extLst>
              <a:ext uri="{FF2B5EF4-FFF2-40B4-BE49-F238E27FC236}">
                <a16:creationId xmlns:a16="http://schemas.microsoft.com/office/drawing/2014/main" id="{4D633FE6-B95B-50CF-5750-2AAFAC5B2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63" y="2390680"/>
            <a:ext cx="2128128" cy="212812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F336221-C7EC-8C21-196A-1DD0EE085A25}"/>
              </a:ext>
            </a:extLst>
          </p:cNvPr>
          <p:cNvSpPr txBox="1"/>
          <p:nvPr/>
        </p:nvSpPr>
        <p:spPr>
          <a:xfrm>
            <a:off x="5986417" y="2649207"/>
            <a:ext cx="2909917" cy="1148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small</a:t>
            </a:r>
          </a:p>
          <a:p>
            <a:pPr>
              <a:lnSpc>
                <a:spcPts val="40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arc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8E0F591-BAD8-43E9-74FE-FC82D3E32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567" y="2390678"/>
            <a:ext cx="2128128" cy="2128128"/>
          </a:xfrm>
          <a:prstGeom prst="rect">
            <a:avLst/>
          </a:prstGeom>
        </p:spPr>
      </p:pic>
      <p:pic>
        <p:nvPicPr>
          <p:cNvPr id="24" name="图片 23" descr="形状, 圆圈&#10;&#10;描述已自动生成">
            <a:extLst>
              <a:ext uri="{FF2B5EF4-FFF2-40B4-BE49-F238E27FC236}">
                <a16:creationId xmlns:a16="http://schemas.microsoft.com/office/drawing/2014/main" id="{81352D51-3F50-6AB1-1A0B-2BE287F9B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416" y="2390680"/>
            <a:ext cx="2128128" cy="212812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51C0E3B-6544-0FDD-BCEA-8F57EE0AFFAC}"/>
              </a:ext>
            </a:extLst>
          </p:cNvPr>
          <p:cNvSpPr txBox="1"/>
          <p:nvPr/>
        </p:nvSpPr>
        <p:spPr>
          <a:xfrm>
            <a:off x="9042904" y="2573004"/>
            <a:ext cx="2909917" cy="121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altLang="zh-CN" sz="6000" b="1" dirty="0">
                <a:solidFill>
                  <a:srgbClr val="FEFEFD"/>
                </a:solidFill>
                <a:effectLst/>
                <a:latin typeface="Bahnschrift SemiBold Condensed" panose="020B0502040204020203" pitchFamily="34" charset="0"/>
              </a:rPr>
              <a:t>water</a:t>
            </a:r>
          </a:p>
          <a:p>
            <a:pPr>
              <a:lnSpc>
                <a:spcPts val="43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     trap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0327FDC-DD90-4A8B-18B8-894971E53D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0632" y="2126333"/>
            <a:ext cx="2537606" cy="25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25 1.85185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10000" decel="9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59259E-6 L -0.25 2.59259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10000" decel="9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1.11111E-6 L -0.25 1.11111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2" grpId="0"/>
      <p:bldP spid="22" grpId="1"/>
      <p:bldP spid="26" grpId="0"/>
      <p:bldP spid="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7E5666-CA28-FAFA-1DA0-7614818CC72B}"/>
              </a:ext>
            </a:extLst>
          </p:cNvPr>
          <p:cNvGrpSpPr/>
          <p:nvPr/>
        </p:nvGrpSpPr>
        <p:grpSpPr>
          <a:xfrm>
            <a:off x="-2814723" y="-993457"/>
            <a:ext cx="3842635" cy="624276"/>
            <a:chOff x="284077" y="314643"/>
            <a:chExt cx="3842635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6251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814723" y="-931798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FBFD2C-0793-9E5D-978E-4C774D6498D3}"/>
                </a:ext>
              </a:extLst>
            </p:cNvPr>
            <p:cNvSpPr txBox="1"/>
            <p:nvPr/>
          </p:nvSpPr>
          <p:spPr>
            <a:xfrm>
              <a:off x="1006947" y="314643"/>
              <a:ext cx="31197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a Perfect Squat Toilet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-415530" y="7024994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2161846" y="7024994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2161846" y="-333870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6DF91D-7611-286B-CADB-BF73A924932A}"/>
              </a:ext>
            </a:extLst>
          </p:cNvPr>
          <p:cNvSpPr txBox="1"/>
          <p:nvPr/>
        </p:nvSpPr>
        <p:spPr>
          <a:xfrm>
            <a:off x="807985" y="432518"/>
            <a:ext cx="5008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FEFEFD"/>
                </a:solidFill>
                <a:effectLst/>
                <a:latin typeface="Bahnschrift SemiBold Condensed" panose="020B0502040204020203" pitchFamily="34" charset="0"/>
              </a:rPr>
              <a:t>baffle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图片 20" descr="形状, 圆圈&#10;&#10;描述已自动生成">
            <a:extLst>
              <a:ext uri="{FF2B5EF4-FFF2-40B4-BE49-F238E27FC236}">
                <a16:creationId xmlns:a16="http://schemas.microsoft.com/office/drawing/2014/main" id="{4D633FE6-B95B-50CF-5750-2AAFAC5B2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14" y="7292880"/>
            <a:ext cx="2128128" cy="212812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F336221-C7EC-8C21-196A-1DD0EE085A25}"/>
              </a:ext>
            </a:extLst>
          </p:cNvPr>
          <p:cNvSpPr txBox="1"/>
          <p:nvPr/>
        </p:nvSpPr>
        <p:spPr>
          <a:xfrm>
            <a:off x="6402845" y="7551407"/>
            <a:ext cx="2909917" cy="1148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small</a:t>
            </a:r>
          </a:p>
          <a:p>
            <a:pPr>
              <a:lnSpc>
                <a:spcPts val="40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arc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8E0F591-BAD8-43E9-74FE-FC82D3E32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2118" y="7292878"/>
            <a:ext cx="2128128" cy="2128128"/>
          </a:xfrm>
          <a:prstGeom prst="rect">
            <a:avLst/>
          </a:prstGeom>
        </p:spPr>
      </p:pic>
      <p:pic>
        <p:nvPicPr>
          <p:cNvPr id="24" name="图片 23" descr="形状, 圆圈&#10;&#10;描述已自动生成">
            <a:extLst>
              <a:ext uri="{FF2B5EF4-FFF2-40B4-BE49-F238E27FC236}">
                <a16:creationId xmlns:a16="http://schemas.microsoft.com/office/drawing/2014/main" id="{81352D51-3F50-6AB1-1A0B-2BE287F9B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68" y="7292880"/>
            <a:ext cx="2128128" cy="212812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51C0E3B-6544-0FDD-BCEA-8F57EE0AFFAC}"/>
              </a:ext>
            </a:extLst>
          </p:cNvPr>
          <p:cNvSpPr txBox="1"/>
          <p:nvPr/>
        </p:nvSpPr>
        <p:spPr>
          <a:xfrm>
            <a:off x="9281359" y="7475204"/>
            <a:ext cx="2909917" cy="121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altLang="zh-CN" sz="6000" b="1" dirty="0">
                <a:solidFill>
                  <a:srgbClr val="FEFEFD"/>
                </a:solidFill>
                <a:effectLst/>
                <a:latin typeface="Bahnschrift SemiBold Condensed" panose="020B0502040204020203" pitchFamily="34" charset="0"/>
              </a:rPr>
              <a:t>water</a:t>
            </a:r>
          </a:p>
          <a:p>
            <a:pPr>
              <a:lnSpc>
                <a:spcPts val="43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     trap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0327FDC-DD90-4A8B-18B8-894971E53D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2484" y="7028533"/>
            <a:ext cx="2537606" cy="253760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49D857F-C6B3-62E7-0C82-FF9A63E1BD60}"/>
              </a:ext>
            </a:extLst>
          </p:cNvPr>
          <p:cNvGrpSpPr/>
          <p:nvPr/>
        </p:nvGrpSpPr>
        <p:grpSpPr>
          <a:xfrm>
            <a:off x="2804300" y="3680037"/>
            <a:ext cx="7197090" cy="2206930"/>
            <a:chOff x="2491740" y="2398743"/>
            <a:chExt cx="7197090" cy="220693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BC59BD3-6A74-3E2D-587F-19AF233BFD13}"/>
                </a:ext>
              </a:extLst>
            </p:cNvPr>
            <p:cNvSpPr/>
            <p:nvPr/>
          </p:nvSpPr>
          <p:spPr>
            <a:xfrm>
              <a:off x="2491740" y="2398743"/>
              <a:ext cx="7197090" cy="2206930"/>
            </a:xfrm>
            <a:custGeom>
              <a:avLst/>
              <a:gdLst>
                <a:gd name="connsiteX0" fmla="*/ 983427 w 7197090"/>
                <a:gd name="connsiteY0" fmla="*/ 1140 h 2351056"/>
                <a:gd name="connsiteX1" fmla="*/ 998220 w 7197090"/>
                <a:gd name="connsiteY1" fmla="*/ 1557 h 2351056"/>
                <a:gd name="connsiteX2" fmla="*/ 1104900 w 7197090"/>
                <a:gd name="connsiteY2" fmla="*/ 81567 h 2351056"/>
                <a:gd name="connsiteX3" fmla="*/ 1184910 w 7197090"/>
                <a:gd name="connsiteY3" fmla="*/ 16797 h 2351056"/>
                <a:gd name="connsiteX4" fmla="*/ 1303020 w 7197090"/>
                <a:gd name="connsiteY4" fmla="*/ 77757 h 2351056"/>
                <a:gd name="connsiteX5" fmla="*/ 1371600 w 7197090"/>
                <a:gd name="connsiteY5" fmla="*/ 5367 h 2351056"/>
                <a:gd name="connsiteX6" fmla="*/ 1527810 w 7197090"/>
                <a:gd name="connsiteY6" fmla="*/ 73947 h 2351056"/>
                <a:gd name="connsiteX7" fmla="*/ 1588770 w 7197090"/>
                <a:gd name="connsiteY7" fmla="*/ 9177 h 2351056"/>
                <a:gd name="connsiteX8" fmla="*/ 1706880 w 7197090"/>
                <a:gd name="connsiteY8" fmla="*/ 81567 h 2351056"/>
                <a:gd name="connsiteX9" fmla="*/ 1783080 w 7197090"/>
                <a:gd name="connsiteY9" fmla="*/ 9177 h 2351056"/>
                <a:gd name="connsiteX10" fmla="*/ 1893570 w 7197090"/>
                <a:gd name="connsiteY10" fmla="*/ 73947 h 2351056"/>
                <a:gd name="connsiteX11" fmla="*/ 1962150 w 7197090"/>
                <a:gd name="connsiteY11" fmla="*/ 12987 h 2351056"/>
                <a:gd name="connsiteX12" fmla="*/ 2076450 w 7197090"/>
                <a:gd name="connsiteY12" fmla="*/ 81567 h 2351056"/>
                <a:gd name="connsiteX13" fmla="*/ 2167890 w 7197090"/>
                <a:gd name="connsiteY13" fmla="*/ 9177 h 2351056"/>
                <a:gd name="connsiteX14" fmla="*/ 2286000 w 7197090"/>
                <a:gd name="connsiteY14" fmla="*/ 77757 h 2351056"/>
                <a:gd name="connsiteX15" fmla="*/ 2369820 w 7197090"/>
                <a:gd name="connsiteY15" fmla="*/ 5367 h 2351056"/>
                <a:gd name="connsiteX16" fmla="*/ 2465070 w 7197090"/>
                <a:gd name="connsiteY16" fmla="*/ 85377 h 2351056"/>
                <a:gd name="connsiteX17" fmla="*/ 2564130 w 7197090"/>
                <a:gd name="connsiteY17" fmla="*/ 5367 h 2351056"/>
                <a:gd name="connsiteX18" fmla="*/ 2670810 w 7197090"/>
                <a:gd name="connsiteY18" fmla="*/ 85377 h 2351056"/>
                <a:gd name="connsiteX19" fmla="*/ 2750820 w 7197090"/>
                <a:gd name="connsiteY19" fmla="*/ 1557 h 2351056"/>
                <a:gd name="connsiteX20" fmla="*/ 2861310 w 7197090"/>
                <a:gd name="connsiteY20" fmla="*/ 81567 h 2351056"/>
                <a:gd name="connsiteX21" fmla="*/ 2967990 w 7197090"/>
                <a:gd name="connsiteY21" fmla="*/ 5367 h 2351056"/>
                <a:gd name="connsiteX22" fmla="*/ 3089910 w 7197090"/>
                <a:gd name="connsiteY22" fmla="*/ 73947 h 2351056"/>
                <a:gd name="connsiteX23" fmla="*/ 3181350 w 7197090"/>
                <a:gd name="connsiteY23" fmla="*/ 9177 h 2351056"/>
                <a:gd name="connsiteX24" fmla="*/ 3314700 w 7197090"/>
                <a:gd name="connsiteY24" fmla="*/ 81567 h 2351056"/>
                <a:gd name="connsiteX25" fmla="*/ 3417570 w 7197090"/>
                <a:gd name="connsiteY25" fmla="*/ 5367 h 2351056"/>
                <a:gd name="connsiteX26" fmla="*/ 3531870 w 7197090"/>
                <a:gd name="connsiteY26" fmla="*/ 77757 h 2351056"/>
                <a:gd name="connsiteX27" fmla="*/ 3646170 w 7197090"/>
                <a:gd name="connsiteY27" fmla="*/ 1557 h 2351056"/>
                <a:gd name="connsiteX28" fmla="*/ 3752850 w 7197090"/>
                <a:gd name="connsiteY28" fmla="*/ 70137 h 2351056"/>
                <a:gd name="connsiteX29" fmla="*/ 3863340 w 7197090"/>
                <a:gd name="connsiteY29" fmla="*/ 9177 h 2351056"/>
                <a:gd name="connsiteX30" fmla="*/ 3981450 w 7197090"/>
                <a:gd name="connsiteY30" fmla="*/ 70137 h 2351056"/>
                <a:gd name="connsiteX31" fmla="*/ 4088130 w 7197090"/>
                <a:gd name="connsiteY31" fmla="*/ 1557 h 2351056"/>
                <a:gd name="connsiteX32" fmla="*/ 4210050 w 7197090"/>
                <a:gd name="connsiteY32" fmla="*/ 73947 h 2351056"/>
                <a:gd name="connsiteX33" fmla="*/ 4301490 w 7197090"/>
                <a:gd name="connsiteY33" fmla="*/ 1557 h 2351056"/>
                <a:gd name="connsiteX34" fmla="*/ 4408170 w 7197090"/>
                <a:gd name="connsiteY34" fmla="*/ 81567 h 2351056"/>
                <a:gd name="connsiteX35" fmla="*/ 4511040 w 7197090"/>
                <a:gd name="connsiteY35" fmla="*/ 5367 h 2351056"/>
                <a:gd name="connsiteX36" fmla="*/ 4610100 w 7197090"/>
                <a:gd name="connsiteY36" fmla="*/ 70137 h 2351056"/>
                <a:gd name="connsiteX37" fmla="*/ 4724400 w 7197090"/>
                <a:gd name="connsiteY37" fmla="*/ 1557 h 2351056"/>
                <a:gd name="connsiteX38" fmla="*/ 4834890 w 7197090"/>
                <a:gd name="connsiteY38" fmla="*/ 81567 h 2351056"/>
                <a:gd name="connsiteX39" fmla="*/ 4953000 w 7197090"/>
                <a:gd name="connsiteY39" fmla="*/ 1557 h 2351056"/>
                <a:gd name="connsiteX40" fmla="*/ 5033010 w 7197090"/>
                <a:gd name="connsiteY40" fmla="*/ 66327 h 2351056"/>
                <a:gd name="connsiteX41" fmla="*/ 5132070 w 7197090"/>
                <a:gd name="connsiteY41" fmla="*/ 12987 h 2351056"/>
                <a:gd name="connsiteX42" fmla="*/ 5246370 w 7197090"/>
                <a:gd name="connsiteY42" fmla="*/ 81567 h 2351056"/>
                <a:gd name="connsiteX43" fmla="*/ 5345430 w 7197090"/>
                <a:gd name="connsiteY43" fmla="*/ 16797 h 2351056"/>
                <a:gd name="connsiteX44" fmla="*/ 5444490 w 7197090"/>
                <a:gd name="connsiteY44" fmla="*/ 62517 h 2351056"/>
                <a:gd name="connsiteX45" fmla="*/ 5558790 w 7197090"/>
                <a:gd name="connsiteY45" fmla="*/ 5367 h 2351056"/>
                <a:gd name="connsiteX46" fmla="*/ 5669280 w 7197090"/>
                <a:gd name="connsiteY46" fmla="*/ 70137 h 2351056"/>
                <a:gd name="connsiteX47" fmla="*/ 5764530 w 7197090"/>
                <a:gd name="connsiteY47" fmla="*/ 9177 h 2351056"/>
                <a:gd name="connsiteX48" fmla="*/ 5867400 w 7197090"/>
                <a:gd name="connsiteY48" fmla="*/ 81567 h 2351056"/>
                <a:gd name="connsiteX49" fmla="*/ 5989320 w 7197090"/>
                <a:gd name="connsiteY49" fmla="*/ 5367 h 2351056"/>
                <a:gd name="connsiteX50" fmla="*/ 6076950 w 7197090"/>
                <a:gd name="connsiteY50" fmla="*/ 73947 h 2351056"/>
                <a:gd name="connsiteX51" fmla="*/ 7197090 w 7197090"/>
                <a:gd name="connsiteY51" fmla="*/ 73947 h 2351056"/>
                <a:gd name="connsiteX52" fmla="*/ 7197090 w 7197090"/>
                <a:gd name="connsiteY52" fmla="*/ 409227 h 2351056"/>
                <a:gd name="connsiteX53" fmla="*/ 5798961 w 7197090"/>
                <a:gd name="connsiteY53" fmla="*/ 409227 h 2351056"/>
                <a:gd name="connsiteX54" fmla="*/ 5961717 w 7197090"/>
                <a:gd name="connsiteY54" fmla="*/ 412295 h 2351056"/>
                <a:gd name="connsiteX55" fmla="*/ 6156960 w 7197090"/>
                <a:gd name="connsiteY55" fmla="*/ 416847 h 2351056"/>
                <a:gd name="connsiteX56" fmla="*/ 6160770 w 7197090"/>
                <a:gd name="connsiteY56" fmla="*/ 805467 h 2351056"/>
                <a:gd name="connsiteX57" fmla="*/ 5745480 w 7197090"/>
                <a:gd name="connsiteY57" fmla="*/ 1201707 h 2351056"/>
                <a:gd name="connsiteX58" fmla="*/ 4804410 w 7197090"/>
                <a:gd name="connsiteY58" fmla="*/ 1411257 h 2351056"/>
                <a:gd name="connsiteX59" fmla="*/ 4584740 w 7197090"/>
                <a:gd name="connsiteY59" fmla="*/ 1433373 h 2351056"/>
                <a:gd name="connsiteX60" fmla="*/ 4399280 w 7197090"/>
                <a:gd name="connsiteY60" fmla="*/ 1441665 h 2351056"/>
                <a:gd name="connsiteX61" fmla="*/ 4399280 w 7197090"/>
                <a:gd name="connsiteY61" fmla="*/ 2351056 h 2351056"/>
                <a:gd name="connsiteX62" fmla="*/ 3693160 w 7197090"/>
                <a:gd name="connsiteY62" fmla="*/ 2351056 h 2351056"/>
                <a:gd name="connsiteX63" fmla="*/ 3693160 w 7197090"/>
                <a:gd name="connsiteY63" fmla="*/ 1396605 h 2351056"/>
                <a:gd name="connsiteX64" fmla="*/ 3672126 w 7197090"/>
                <a:gd name="connsiteY64" fmla="*/ 1392208 h 2351056"/>
                <a:gd name="connsiteX65" fmla="*/ 3288030 w 7197090"/>
                <a:gd name="connsiteY65" fmla="*/ 1354107 h 2351056"/>
                <a:gd name="connsiteX66" fmla="*/ 1764030 w 7197090"/>
                <a:gd name="connsiteY66" fmla="*/ 1441737 h 2351056"/>
                <a:gd name="connsiteX67" fmla="*/ 998220 w 7197090"/>
                <a:gd name="connsiteY67" fmla="*/ 1129317 h 2351056"/>
                <a:gd name="connsiteX68" fmla="*/ 746760 w 7197090"/>
                <a:gd name="connsiteY68" fmla="*/ 694977 h 2351056"/>
                <a:gd name="connsiteX69" fmla="*/ 740301 w 7197090"/>
                <a:gd name="connsiteY69" fmla="*/ 412312 h 2351056"/>
                <a:gd name="connsiteX70" fmla="*/ 739967 w 7197090"/>
                <a:gd name="connsiteY70" fmla="*/ 409227 h 2351056"/>
                <a:gd name="connsiteX71" fmla="*/ 0 w 7197090"/>
                <a:gd name="connsiteY71" fmla="*/ 409227 h 2351056"/>
                <a:gd name="connsiteX72" fmla="*/ 7620 w 7197090"/>
                <a:gd name="connsiteY72" fmla="*/ 73947 h 2351056"/>
                <a:gd name="connsiteX73" fmla="*/ 941070 w 7197090"/>
                <a:gd name="connsiteY73" fmla="*/ 73947 h 2351056"/>
                <a:gd name="connsiteX74" fmla="*/ 960120 w 7197090"/>
                <a:gd name="connsiteY74" fmla="*/ 32037 h 2351056"/>
                <a:gd name="connsiteX75" fmla="*/ 983427 w 7197090"/>
                <a:gd name="connsiteY75" fmla="*/ 1140 h 2351056"/>
                <a:gd name="connsiteX0" fmla="*/ 983427 w 7197090"/>
                <a:gd name="connsiteY0" fmla="*/ 1140 h 2351056"/>
                <a:gd name="connsiteX1" fmla="*/ 998220 w 7197090"/>
                <a:gd name="connsiteY1" fmla="*/ 1557 h 2351056"/>
                <a:gd name="connsiteX2" fmla="*/ 1104900 w 7197090"/>
                <a:gd name="connsiteY2" fmla="*/ 81567 h 2351056"/>
                <a:gd name="connsiteX3" fmla="*/ 1184910 w 7197090"/>
                <a:gd name="connsiteY3" fmla="*/ 16797 h 2351056"/>
                <a:gd name="connsiteX4" fmla="*/ 1303020 w 7197090"/>
                <a:gd name="connsiteY4" fmla="*/ 77757 h 2351056"/>
                <a:gd name="connsiteX5" fmla="*/ 1371600 w 7197090"/>
                <a:gd name="connsiteY5" fmla="*/ 5367 h 2351056"/>
                <a:gd name="connsiteX6" fmla="*/ 1527810 w 7197090"/>
                <a:gd name="connsiteY6" fmla="*/ 73947 h 2351056"/>
                <a:gd name="connsiteX7" fmla="*/ 1588770 w 7197090"/>
                <a:gd name="connsiteY7" fmla="*/ 9177 h 2351056"/>
                <a:gd name="connsiteX8" fmla="*/ 1706880 w 7197090"/>
                <a:gd name="connsiteY8" fmla="*/ 81567 h 2351056"/>
                <a:gd name="connsiteX9" fmla="*/ 1783080 w 7197090"/>
                <a:gd name="connsiteY9" fmla="*/ 9177 h 2351056"/>
                <a:gd name="connsiteX10" fmla="*/ 1893570 w 7197090"/>
                <a:gd name="connsiteY10" fmla="*/ 73947 h 2351056"/>
                <a:gd name="connsiteX11" fmla="*/ 1962150 w 7197090"/>
                <a:gd name="connsiteY11" fmla="*/ 12987 h 2351056"/>
                <a:gd name="connsiteX12" fmla="*/ 2076450 w 7197090"/>
                <a:gd name="connsiteY12" fmla="*/ 81567 h 2351056"/>
                <a:gd name="connsiteX13" fmla="*/ 2167890 w 7197090"/>
                <a:gd name="connsiteY13" fmla="*/ 9177 h 2351056"/>
                <a:gd name="connsiteX14" fmla="*/ 2286000 w 7197090"/>
                <a:gd name="connsiteY14" fmla="*/ 77757 h 2351056"/>
                <a:gd name="connsiteX15" fmla="*/ 2369820 w 7197090"/>
                <a:gd name="connsiteY15" fmla="*/ 5367 h 2351056"/>
                <a:gd name="connsiteX16" fmla="*/ 2465070 w 7197090"/>
                <a:gd name="connsiteY16" fmla="*/ 85377 h 2351056"/>
                <a:gd name="connsiteX17" fmla="*/ 2564130 w 7197090"/>
                <a:gd name="connsiteY17" fmla="*/ 5367 h 2351056"/>
                <a:gd name="connsiteX18" fmla="*/ 2670810 w 7197090"/>
                <a:gd name="connsiteY18" fmla="*/ 85377 h 2351056"/>
                <a:gd name="connsiteX19" fmla="*/ 2750820 w 7197090"/>
                <a:gd name="connsiteY19" fmla="*/ 1557 h 2351056"/>
                <a:gd name="connsiteX20" fmla="*/ 2861310 w 7197090"/>
                <a:gd name="connsiteY20" fmla="*/ 81567 h 2351056"/>
                <a:gd name="connsiteX21" fmla="*/ 2967990 w 7197090"/>
                <a:gd name="connsiteY21" fmla="*/ 5367 h 2351056"/>
                <a:gd name="connsiteX22" fmla="*/ 3089910 w 7197090"/>
                <a:gd name="connsiteY22" fmla="*/ 73947 h 2351056"/>
                <a:gd name="connsiteX23" fmla="*/ 3181350 w 7197090"/>
                <a:gd name="connsiteY23" fmla="*/ 9177 h 2351056"/>
                <a:gd name="connsiteX24" fmla="*/ 3314700 w 7197090"/>
                <a:gd name="connsiteY24" fmla="*/ 81567 h 2351056"/>
                <a:gd name="connsiteX25" fmla="*/ 3417570 w 7197090"/>
                <a:gd name="connsiteY25" fmla="*/ 5367 h 2351056"/>
                <a:gd name="connsiteX26" fmla="*/ 3531870 w 7197090"/>
                <a:gd name="connsiteY26" fmla="*/ 77757 h 2351056"/>
                <a:gd name="connsiteX27" fmla="*/ 3646170 w 7197090"/>
                <a:gd name="connsiteY27" fmla="*/ 1557 h 2351056"/>
                <a:gd name="connsiteX28" fmla="*/ 3752850 w 7197090"/>
                <a:gd name="connsiteY28" fmla="*/ 70137 h 2351056"/>
                <a:gd name="connsiteX29" fmla="*/ 3863340 w 7197090"/>
                <a:gd name="connsiteY29" fmla="*/ 9177 h 2351056"/>
                <a:gd name="connsiteX30" fmla="*/ 3981450 w 7197090"/>
                <a:gd name="connsiteY30" fmla="*/ 70137 h 2351056"/>
                <a:gd name="connsiteX31" fmla="*/ 4088130 w 7197090"/>
                <a:gd name="connsiteY31" fmla="*/ 1557 h 2351056"/>
                <a:gd name="connsiteX32" fmla="*/ 4210050 w 7197090"/>
                <a:gd name="connsiteY32" fmla="*/ 73947 h 2351056"/>
                <a:gd name="connsiteX33" fmla="*/ 4301490 w 7197090"/>
                <a:gd name="connsiteY33" fmla="*/ 1557 h 2351056"/>
                <a:gd name="connsiteX34" fmla="*/ 4408170 w 7197090"/>
                <a:gd name="connsiteY34" fmla="*/ 81567 h 2351056"/>
                <a:gd name="connsiteX35" fmla="*/ 4511040 w 7197090"/>
                <a:gd name="connsiteY35" fmla="*/ 5367 h 2351056"/>
                <a:gd name="connsiteX36" fmla="*/ 4610100 w 7197090"/>
                <a:gd name="connsiteY36" fmla="*/ 70137 h 2351056"/>
                <a:gd name="connsiteX37" fmla="*/ 4724400 w 7197090"/>
                <a:gd name="connsiteY37" fmla="*/ 1557 h 2351056"/>
                <a:gd name="connsiteX38" fmla="*/ 4834890 w 7197090"/>
                <a:gd name="connsiteY38" fmla="*/ 81567 h 2351056"/>
                <a:gd name="connsiteX39" fmla="*/ 4953000 w 7197090"/>
                <a:gd name="connsiteY39" fmla="*/ 1557 h 2351056"/>
                <a:gd name="connsiteX40" fmla="*/ 5033010 w 7197090"/>
                <a:gd name="connsiteY40" fmla="*/ 66327 h 2351056"/>
                <a:gd name="connsiteX41" fmla="*/ 5132070 w 7197090"/>
                <a:gd name="connsiteY41" fmla="*/ 12987 h 2351056"/>
                <a:gd name="connsiteX42" fmla="*/ 5246370 w 7197090"/>
                <a:gd name="connsiteY42" fmla="*/ 81567 h 2351056"/>
                <a:gd name="connsiteX43" fmla="*/ 5345430 w 7197090"/>
                <a:gd name="connsiteY43" fmla="*/ 16797 h 2351056"/>
                <a:gd name="connsiteX44" fmla="*/ 5444490 w 7197090"/>
                <a:gd name="connsiteY44" fmla="*/ 62517 h 2351056"/>
                <a:gd name="connsiteX45" fmla="*/ 5558790 w 7197090"/>
                <a:gd name="connsiteY45" fmla="*/ 5367 h 2351056"/>
                <a:gd name="connsiteX46" fmla="*/ 5669280 w 7197090"/>
                <a:gd name="connsiteY46" fmla="*/ 70137 h 2351056"/>
                <a:gd name="connsiteX47" fmla="*/ 5764530 w 7197090"/>
                <a:gd name="connsiteY47" fmla="*/ 9177 h 2351056"/>
                <a:gd name="connsiteX48" fmla="*/ 5867400 w 7197090"/>
                <a:gd name="connsiteY48" fmla="*/ 81567 h 2351056"/>
                <a:gd name="connsiteX49" fmla="*/ 5989320 w 7197090"/>
                <a:gd name="connsiteY49" fmla="*/ 5367 h 2351056"/>
                <a:gd name="connsiteX50" fmla="*/ 6076950 w 7197090"/>
                <a:gd name="connsiteY50" fmla="*/ 73947 h 2351056"/>
                <a:gd name="connsiteX51" fmla="*/ 7197090 w 7197090"/>
                <a:gd name="connsiteY51" fmla="*/ 73947 h 2351056"/>
                <a:gd name="connsiteX52" fmla="*/ 7197090 w 7197090"/>
                <a:gd name="connsiteY52" fmla="*/ 409227 h 2351056"/>
                <a:gd name="connsiteX53" fmla="*/ 5798961 w 7197090"/>
                <a:gd name="connsiteY53" fmla="*/ 409227 h 2351056"/>
                <a:gd name="connsiteX54" fmla="*/ 5961717 w 7197090"/>
                <a:gd name="connsiteY54" fmla="*/ 412295 h 2351056"/>
                <a:gd name="connsiteX55" fmla="*/ 6156960 w 7197090"/>
                <a:gd name="connsiteY55" fmla="*/ 416847 h 2351056"/>
                <a:gd name="connsiteX56" fmla="*/ 6160770 w 7197090"/>
                <a:gd name="connsiteY56" fmla="*/ 805467 h 2351056"/>
                <a:gd name="connsiteX57" fmla="*/ 5745480 w 7197090"/>
                <a:gd name="connsiteY57" fmla="*/ 1201707 h 2351056"/>
                <a:gd name="connsiteX58" fmla="*/ 4804410 w 7197090"/>
                <a:gd name="connsiteY58" fmla="*/ 1411257 h 2351056"/>
                <a:gd name="connsiteX59" fmla="*/ 4584740 w 7197090"/>
                <a:gd name="connsiteY59" fmla="*/ 1433373 h 2351056"/>
                <a:gd name="connsiteX60" fmla="*/ 4399280 w 7197090"/>
                <a:gd name="connsiteY60" fmla="*/ 1441665 h 2351056"/>
                <a:gd name="connsiteX61" fmla="*/ 4399280 w 7197090"/>
                <a:gd name="connsiteY61" fmla="*/ 2351056 h 2351056"/>
                <a:gd name="connsiteX62" fmla="*/ 3695700 w 7197090"/>
                <a:gd name="connsiteY62" fmla="*/ 2163096 h 2351056"/>
                <a:gd name="connsiteX63" fmla="*/ 3693160 w 7197090"/>
                <a:gd name="connsiteY63" fmla="*/ 1396605 h 2351056"/>
                <a:gd name="connsiteX64" fmla="*/ 3672126 w 7197090"/>
                <a:gd name="connsiteY64" fmla="*/ 1392208 h 2351056"/>
                <a:gd name="connsiteX65" fmla="*/ 3288030 w 7197090"/>
                <a:gd name="connsiteY65" fmla="*/ 1354107 h 2351056"/>
                <a:gd name="connsiteX66" fmla="*/ 1764030 w 7197090"/>
                <a:gd name="connsiteY66" fmla="*/ 1441737 h 2351056"/>
                <a:gd name="connsiteX67" fmla="*/ 998220 w 7197090"/>
                <a:gd name="connsiteY67" fmla="*/ 1129317 h 2351056"/>
                <a:gd name="connsiteX68" fmla="*/ 746760 w 7197090"/>
                <a:gd name="connsiteY68" fmla="*/ 694977 h 2351056"/>
                <a:gd name="connsiteX69" fmla="*/ 740301 w 7197090"/>
                <a:gd name="connsiteY69" fmla="*/ 412312 h 2351056"/>
                <a:gd name="connsiteX70" fmla="*/ 739967 w 7197090"/>
                <a:gd name="connsiteY70" fmla="*/ 409227 h 2351056"/>
                <a:gd name="connsiteX71" fmla="*/ 0 w 7197090"/>
                <a:gd name="connsiteY71" fmla="*/ 409227 h 2351056"/>
                <a:gd name="connsiteX72" fmla="*/ 7620 w 7197090"/>
                <a:gd name="connsiteY72" fmla="*/ 73947 h 2351056"/>
                <a:gd name="connsiteX73" fmla="*/ 941070 w 7197090"/>
                <a:gd name="connsiteY73" fmla="*/ 73947 h 2351056"/>
                <a:gd name="connsiteX74" fmla="*/ 960120 w 7197090"/>
                <a:gd name="connsiteY74" fmla="*/ 32037 h 2351056"/>
                <a:gd name="connsiteX75" fmla="*/ 983427 w 7197090"/>
                <a:gd name="connsiteY75" fmla="*/ 1140 h 2351056"/>
                <a:gd name="connsiteX0" fmla="*/ 983427 w 7197090"/>
                <a:gd name="connsiteY0" fmla="*/ 1140 h 2163096"/>
                <a:gd name="connsiteX1" fmla="*/ 998220 w 7197090"/>
                <a:gd name="connsiteY1" fmla="*/ 1557 h 2163096"/>
                <a:gd name="connsiteX2" fmla="*/ 1104900 w 7197090"/>
                <a:gd name="connsiteY2" fmla="*/ 81567 h 2163096"/>
                <a:gd name="connsiteX3" fmla="*/ 1184910 w 7197090"/>
                <a:gd name="connsiteY3" fmla="*/ 16797 h 2163096"/>
                <a:gd name="connsiteX4" fmla="*/ 1303020 w 7197090"/>
                <a:gd name="connsiteY4" fmla="*/ 77757 h 2163096"/>
                <a:gd name="connsiteX5" fmla="*/ 1371600 w 7197090"/>
                <a:gd name="connsiteY5" fmla="*/ 5367 h 2163096"/>
                <a:gd name="connsiteX6" fmla="*/ 1527810 w 7197090"/>
                <a:gd name="connsiteY6" fmla="*/ 73947 h 2163096"/>
                <a:gd name="connsiteX7" fmla="*/ 1588770 w 7197090"/>
                <a:gd name="connsiteY7" fmla="*/ 9177 h 2163096"/>
                <a:gd name="connsiteX8" fmla="*/ 1706880 w 7197090"/>
                <a:gd name="connsiteY8" fmla="*/ 81567 h 2163096"/>
                <a:gd name="connsiteX9" fmla="*/ 1783080 w 7197090"/>
                <a:gd name="connsiteY9" fmla="*/ 9177 h 2163096"/>
                <a:gd name="connsiteX10" fmla="*/ 1893570 w 7197090"/>
                <a:gd name="connsiteY10" fmla="*/ 73947 h 2163096"/>
                <a:gd name="connsiteX11" fmla="*/ 1962150 w 7197090"/>
                <a:gd name="connsiteY11" fmla="*/ 12987 h 2163096"/>
                <a:gd name="connsiteX12" fmla="*/ 2076450 w 7197090"/>
                <a:gd name="connsiteY12" fmla="*/ 81567 h 2163096"/>
                <a:gd name="connsiteX13" fmla="*/ 2167890 w 7197090"/>
                <a:gd name="connsiteY13" fmla="*/ 9177 h 2163096"/>
                <a:gd name="connsiteX14" fmla="*/ 2286000 w 7197090"/>
                <a:gd name="connsiteY14" fmla="*/ 77757 h 2163096"/>
                <a:gd name="connsiteX15" fmla="*/ 2369820 w 7197090"/>
                <a:gd name="connsiteY15" fmla="*/ 5367 h 2163096"/>
                <a:gd name="connsiteX16" fmla="*/ 2465070 w 7197090"/>
                <a:gd name="connsiteY16" fmla="*/ 85377 h 2163096"/>
                <a:gd name="connsiteX17" fmla="*/ 2564130 w 7197090"/>
                <a:gd name="connsiteY17" fmla="*/ 5367 h 2163096"/>
                <a:gd name="connsiteX18" fmla="*/ 2670810 w 7197090"/>
                <a:gd name="connsiteY18" fmla="*/ 85377 h 2163096"/>
                <a:gd name="connsiteX19" fmla="*/ 2750820 w 7197090"/>
                <a:gd name="connsiteY19" fmla="*/ 1557 h 2163096"/>
                <a:gd name="connsiteX20" fmla="*/ 2861310 w 7197090"/>
                <a:gd name="connsiteY20" fmla="*/ 81567 h 2163096"/>
                <a:gd name="connsiteX21" fmla="*/ 2967990 w 7197090"/>
                <a:gd name="connsiteY21" fmla="*/ 5367 h 2163096"/>
                <a:gd name="connsiteX22" fmla="*/ 3089910 w 7197090"/>
                <a:gd name="connsiteY22" fmla="*/ 73947 h 2163096"/>
                <a:gd name="connsiteX23" fmla="*/ 3181350 w 7197090"/>
                <a:gd name="connsiteY23" fmla="*/ 9177 h 2163096"/>
                <a:gd name="connsiteX24" fmla="*/ 3314700 w 7197090"/>
                <a:gd name="connsiteY24" fmla="*/ 81567 h 2163096"/>
                <a:gd name="connsiteX25" fmla="*/ 3417570 w 7197090"/>
                <a:gd name="connsiteY25" fmla="*/ 5367 h 2163096"/>
                <a:gd name="connsiteX26" fmla="*/ 3531870 w 7197090"/>
                <a:gd name="connsiteY26" fmla="*/ 77757 h 2163096"/>
                <a:gd name="connsiteX27" fmla="*/ 3646170 w 7197090"/>
                <a:gd name="connsiteY27" fmla="*/ 1557 h 2163096"/>
                <a:gd name="connsiteX28" fmla="*/ 3752850 w 7197090"/>
                <a:gd name="connsiteY28" fmla="*/ 70137 h 2163096"/>
                <a:gd name="connsiteX29" fmla="*/ 3863340 w 7197090"/>
                <a:gd name="connsiteY29" fmla="*/ 9177 h 2163096"/>
                <a:gd name="connsiteX30" fmla="*/ 3981450 w 7197090"/>
                <a:gd name="connsiteY30" fmla="*/ 70137 h 2163096"/>
                <a:gd name="connsiteX31" fmla="*/ 4088130 w 7197090"/>
                <a:gd name="connsiteY31" fmla="*/ 1557 h 2163096"/>
                <a:gd name="connsiteX32" fmla="*/ 4210050 w 7197090"/>
                <a:gd name="connsiteY32" fmla="*/ 73947 h 2163096"/>
                <a:gd name="connsiteX33" fmla="*/ 4301490 w 7197090"/>
                <a:gd name="connsiteY33" fmla="*/ 1557 h 2163096"/>
                <a:gd name="connsiteX34" fmla="*/ 4408170 w 7197090"/>
                <a:gd name="connsiteY34" fmla="*/ 81567 h 2163096"/>
                <a:gd name="connsiteX35" fmla="*/ 4511040 w 7197090"/>
                <a:gd name="connsiteY35" fmla="*/ 5367 h 2163096"/>
                <a:gd name="connsiteX36" fmla="*/ 4610100 w 7197090"/>
                <a:gd name="connsiteY36" fmla="*/ 70137 h 2163096"/>
                <a:gd name="connsiteX37" fmla="*/ 4724400 w 7197090"/>
                <a:gd name="connsiteY37" fmla="*/ 1557 h 2163096"/>
                <a:gd name="connsiteX38" fmla="*/ 4834890 w 7197090"/>
                <a:gd name="connsiteY38" fmla="*/ 81567 h 2163096"/>
                <a:gd name="connsiteX39" fmla="*/ 4953000 w 7197090"/>
                <a:gd name="connsiteY39" fmla="*/ 1557 h 2163096"/>
                <a:gd name="connsiteX40" fmla="*/ 5033010 w 7197090"/>
                <a:gd name="connsiteY40" fmla="*/ 66327 h 2163096"/>
                <a:gd name="connsiteX41" fmla="*/ 5132070 w 7197090"/>
                <a:gd name="connsiteY41" fmla="*/ 12987 h 2163096"/>
                <a:gd name="connsiteX42" fmla="*/ 5246370 w 7197090"/>
                <a:gd name="connsiteY42" fmla="*/ 81567 h 2163096"/>
                <a:gd name="connsiteX43" fmla="*/ 5345430 w 7197090"/>
                <a:gd name="connsiteY43" fmla="*/ 16797 h 2163096"/>
                <a:gd name="connsiteX44" fmla="*/ 5444490 w 7197090"/>
                <a:gd name="connsiteY44" fmla="*/ 62517 h 2163096"/>
                <a:gd name="connsiteX45" fmla="*/ 5558790 w 7197090"/>
                <a:gd name="connsiteY45" fmla="*/ 5367 h 2163096"/>
                <a:gd name="connsiteX46" fmla="*/ 5669280 w 7197090"/>
                <a:gd name="connsiteY46" fmla="*/ 70137 h 2163096"/>
                <a:gd name="connsiteX47" fmla="*/ 5764530 w 7197090"/>
                <a:gd name="connsiteY47" fmla="*/ 9177 h 2163096"/>
                <a:gd name="connsiteX48" fmla="*/ 5867400 w 7197090"/>
                <a:gd name="connsiteY48" fmla="*/ 81567 h 2163096"/>
                <a:gd name="connsiteX49" fmla="*/ 5989320 w 7197090"/>
                <a:gd name="connsiteY49" fmla="*/ 5367 h 2163096"/>
                <a:gd name="connsiteX50" fmla="*/ 6076950 w 7197090"/>
                <a:gd name="connsiteY50" fmla="*/ 73947 h 2163096"/>
                <a:gd name="connsiteX51" fmla="*/ 7197090 w 7197090"/>
                <a:gd name="connsiteY51" fmla="*/ 73947 h 2163096"/>
                <a:gd name="connsiteX52" fmla="*/ 7197090 w 7197090"/>
                <a:gd name="connsiteY52" fmla="*/ 409227 h 2163096"/>
                <a:gd name="connsiteX53" fmla="*/ 5798961 w 7197090"/>
                <a:gd name="connsiteY53" fmla="*/ 409227 h 2163096"/>
                <a:gd name="connsiteX54" fmla="*/ 5961717 w 7197090"/>
                <a:gd name="connsiteY54" fmla="*/ 412295 h 2163096"/>
                <a:gd name="connsiteX55" fmla="*/ 6156960 w 7197090"/>
                <a:gd name="connsiteY55" fmla="*/ 416847 h 2163096"/>
                <a:gd name="connsiteX56" fmla="*/ 6160770 w 7197090"/>
                <a:gd name="connsiteY56" fmla="*/ 805467 h 2163096"/>
                <a:gd name="connsiteX57" fmla="*/ 5745480 w 7197090"/>
                <a:gd name="connsiteY57" fmla="*/ 1201707 h 2163096"/>
                <a:gd name="connsiteX58" fmla="*/ 4804410 w 7197090"/>
                <a:gd name="connsiteY58" fmla="*/ 1411257 h 2163096"/>
                <a:gd name="connsiteX59" fmla="*/ 4584740 w 7197090"/>
                <a:gd name="connsiteY59" fmla="*/ 1433373 h 2163096"/>
                <a:gd name="connsiteX60" fmla="*/ 4399280 w 7197090"/>
                <a:gd name="connsiteY60" fmla="*/ 1441665 h 2163096"/>
                <a:gd name="connsiteX61" fmla="*/ 4399280 w 7197090"/>
                <a:gd name="connsiteY61" fmla="*/ 2155476 h 2163096"/>
                <a:gd name="connsiteX62" fmla="*/ 3695700 w 7197090"/>
                <a:gd name="connsiteY62" fmla="*/ 2163096 h 2163096"/>
                <a:gd name="connsiteX63" fmla="*/ 3693160 w 7197090"/>
                <a:gd name="connsiteY63" fmla="*/ 1396605 h 2163096"/>
                <a:gd name="connsiteX64" fmla="*/ 3672126 w 7197090"/>
                <a:gd name="connsiteY64" fmla="*/ 1392208 h 2163096"/>
                <a:gd name="connsiteX65" fmla="*/ 3288030 w 7197090"/>
                <a:gd name="connsiteY65" fmla="*/ 1354107 h 2163096"/>
                <a:gd name="connsiteX66" fmla="*/ 1764030 w 7197090"/>
                <a:gd name="connsiteY66" fmla="*/ 1441737 h 2163096"/>
                <a:gd name="connsiteX67" fmla="*/ 998220 w 7197090"/>
                <a:gd name="connsiteY67" fmla="*/ 1129317 h 2163096"/>
                <a:gd name="connsiteX68" fmla="*/ 746760 w 7197090"/>
                <a:gd name="connsiteY68" fmla="*/ 694977 h 2163096"/>
                <a:gd name="connsiteX69" fmla="*/ 740301 w 7197090"/>
                <a:gd name="connsiteY69" fmla="*/ 412312 h 2163096"/>
                <a:gd name="connsiteX70" fmla="*/ 739967 w 7197090"/>
                <a:gd name="connsiteY70" fmla="*/ 409227 h 2163096"/>
                <a:gd name="connsiteX71" fmla="*/ 0 w 7197090"/>
                <a:gd name="connsiteY71" fmla="*/ 409227 h 2163096"/>
                <a:gd name="connsiteX72" fmla="*/ 7620 w 7197090"/>
                <a:gd name="connsiteY72" fmla="*/ 73947 h 2163096"/>
                <a:gd name="connsiteX73" fmla="*/ 941070 w 7197090"/>
                <a:gd name="connsiteY73" fmla="*/ 73947 h 2163096"/>
                <a:gd name="connsiteX74" fmla="*/ 960120 w 7197090"/>
                <a:gd name="connsiteY74" fmla="*/ 32037 h 2163096"/>
                <a:gd name="connsiteX75" fmla="*/ 983427 w 7197090"/>
                <a:gd name="connsiteY75" fmla="*/ 1140 h 2163096"/>
                <a:gd name="connsiteX0" fmla="*/ 983427 w 7197090"/>
                <a:gd name="connsiteY0" fmla="*/ 1140 h 2187441"/>
                <a:gd name="connsiteX1" fmla="*/ 998220 w 7197090"/>
                <a:gd name="connsiteY1" fmla="*/ 1557 h 2187441"/>
                <a:gd name="connsiteX2" fmla="*/ 1104900 w 7197090"/>
                <a:gd name="connsiteY2" fmla="*/ 81567 h 2187441"/>
                <a:gd name="connsiteX3" fmla="*/ 1184910 w 7197090"/>
                <a:gd name="connsiteY3" fmla="*/ 16797 h 2187441"/>
                <a:gd name="connsiteX4" fmla="*/ 1303020 w 7197090"/>
                <a:gd name="connsiteY4" fmla="*/ 77757 h 2187441"/>
                <a:gd name="connsiteX5" fmla="*/ 1371600 w 7197090"/>
                <a:gd name="connsiteY5" fmla="*/ 5367 h 2187441"/>
                <a:gd name="connsiteX6" fmla="*/ 1527810 w 7197090"/>
                <a:gd name="connsiteY6" fmla="*/ 73947 h 2187441"/>
                <a:gd name="connsiteX7" fmla="*/ 1588770 w 7197090"/>
                <a:gd name="connsiteY7" fmla="*/ 9177 h 2187441"/>
                <a:gd name="connsiteX8" fmla="*/ 1706880 w 7197090"/>
                <a:gd name="connsiteY8" fmla="*/ 81567 h 2187441"/>
                <a:gd name="connsiteX9" fmla="*/ 1783080 w 7197090"/>
                <a:gd name="connsiteY9" fmla="*/ 9177 h 2187441"/>
                <a:gd name="connsiteX10" fmla="*/ 1893570 w 7197090"/>
                <a:gd name="connsiteY10" fmla="*/ 73947 h 2187441"/>
                <a:gd name="connsiteX11" fmla="*/ 1962150 w 7197090"/>
                <a:gd name="connsiteY11" fmla="*/ 12987 h 2187441"/>
                <a:gd name="connsiteX12" fmla="*/ 2076450 w 7197090"/>
                <a:gd name="connsiteY12" fmla="*/ 81567 h 2187441"/>
                <a:gd name="connsiteX13" fmla="*/ 2167890 w 7197090"/>
                <a:gd name="connsiteY13" fmla="*/ 9177 h 2187441"/>
                <a:gd name="connsiteX14" fmla="*/ 2286000 w 7197090"/>
                <a:gd name="connsiteY14" fmla="*/ 77757 h 2187441"/>
                <a:gd name="connsiteX15" fmla="*/ 2369820 w 7197090"/>
                <a:gd name="connsiteY15" fmla="*/ 5367 h 2187441"/>
                <a:gd name="connsiteX16" fmla="*/ 2465070 w 7197090"/>
                <a:gd name="connsiteY16" fmla="*/ 85377 h 2187441"/>
                <a:gd name="connsiteX17" fmla="*/ 2564130 w 7197090"/>
                <a:gd name="connsiteY17" fmla="*/ 5367 h 2187441"/>
                <a:gd name="connsiteX18" fmla="*/ 2670810 w 7197090"/>
                <a:gd name="connsiteY18" fmla="*/ 85377 h 2187441"/>
                <a:gd name="connsiteX19" fmla="*/ 2750820 w 7197090"/>
                <a:gd name="connsiteY19" fmla="*/ 1557 h 2187441"/>
                <a:gd name="connsiteX20" fmla="*/ 2861310 w 7197090"/>
                <a:gd name="connsiteY20" fmla="*/ 81567 h 2187441"/>
                <a:gd name="connsiteX21" fmla="*/ 2967990 w 7197090"/>
                <a:gd name="connsiteY21" fmla="*/ 5367 h 2187441"/>
                <a:gd name="connsiteX22" fmla="*/ 3089910 w 7197090"/>
                <a:gd name="connsiteY22" fmla="*/ 73947 h 2187441"/>
                <a:gd name="connsiteX23" fmla="*/ 3181350 w 7197090"/>
                <a:gd name="connsiteY23" fmla="*/ 9177 h 2187441"/>
                <a:gd name="connsiteX24" fmla="*/ 3314700 w 7197090"/>
                <a:gd name="connsiteY24" fmla="*/ 81567 h 2187441"/>
                <a:gd name="connsiteX25" fmla="*/ 3417570 w 7197090"/>
                <a:gd name="connsiteY25" fmla="*/ 5367 h 2187441"/>
                <a:gd name="connsiteX26" fmla="*/ 3531870 w 7197090"/>
                <a:gd name="connsiteY26" fmla="*/ 77757 h 2187441"/>
                <a:gd name="connsiteX27" fmla="*/ 3646170 w 7197090"/>
                <a:gd name="connsiteY27" fmla="*/ 1557 h 2187441"/>
                <a:gd name="connsiteX28" fmla="*/ 3752850 w 7197090"/>
                <a:gd name="connsiteY28" fmla="*/ 70137 h 2187441"/>
                <a:gd name="connsiteX29" fmla="*/ 3863340 w 7197090"/>
                <a:gd name="connsiteY29" fmla="*/ 9177 h 2187441"/>
                <a:gd name="connsiteX30" fmla="*/ 3981450 w 7197090"/>
                <a:gd name="connsiteY30" fmla="*/ 70137 h 2187441"/>
                <a:gd name="connsiteX31" fmla="*/ 4088130 w 7197090"/>
                <a:gd name="connsiteY31" fmla="*/ 1557 h 2187441"/>
                <a:gd name="connsiteX32" fmla="*/ 4210050 w 7197090"/>
                <a:gd name="connsiteY32" fmla="*/ 73947 h 2187441"/>
                <a:gd name="connsiteX33" fmla="*/ 4301490 w 7197090"/>
                <a:gd name="connsiteY33" fmla="*/ 1557 h 2187441"/>
                <a:gd name="connsiteX34" fmla="*/ 4408170 w 7197090"/>
                <a:gd name="connsiteY34" fmla="*/ 81567 h 2187441"/>
                <a:gd name="connsiteX35" fmla="*/ 4511040 w 7197090"/>
                <a:gd name="connsiteY35" fmla="*/ 5367 h 2187441"/>
                <a:gd name="connsiteX36" fmla="*/ 4610100 w 7197090"/>
                <a:gd name="connsiteY36" fmla="*/ 70137 h 2187441"/>
                <a:gd name="connsiteX37" fmla="*/ 4724400 w 7197090"/>
                <a:gd name="connsiteY37" fmla="*/ 1557 h 2187441"/>
                <a:gd name="connsiteX38" fmla="*/ 4834890 w 7197090"/>
                <a:gd name="connsiteY38" fmla="*/ 81567 h 2187441"/>
                <a:gd name="connsiteX39" fmla="*/ 4953000 w 7197090"/>
                <a:gd name="connsiteY39" fmla="*/ 1557 h 2187441"/>
                <a:gd name="connsiteX40" fmla="*/ 5033010 w 7197090"/>
                <a:gd name="connsiteY40" fmla="*/ 66327 h 2187441"/>
                <a:gd name="connsiteX41" fmla="*/ 5132070 w 7197090"/>
                <a:gd name="connsiteY41" fmla="*/ 12987 h 2187441"/>
                <a:gd name="connsiteX42" fmla="*/ 5246370 w 7197090"/>
                <a:gd name="connsiteY42" fmla="*/ 81567 h 2187441"/>
                <a:gd name="connsiteX43" fmla="*/ 5345430 w 7197090"/>
                <a:gd name="connsiteY43" fmla="*/ 16797 h 2187441"/>
                <a:gd name="connsiteX44" fmla="*/ 5444490 w 7197090"/>
                <a:gd name="connsiteY44" fmla="*/ 62517 h 2187441"/>
                <a:gd name="connsiteX45" fmla="*/ 5558790 w 7197090"/>
                <a:gd name="connsiteY45" fmla="*/ 5367 h 2187441"/>
                <a:gd name="connsiteX46" fmla="*/ 5669280 w 7197090"/>
                <a:gd name="connsiteY46" fmla="*/ 70137 h 2187441"/>
                <a:gd name="connsiteX47" fmla="*/ 5764530 w 7197090"/>
                <a:gd name="connsiteY47" fmla="*/ 9177 h 2187441"/>
                <a:gd name="connsiteX48" fmla="*/ 5867400 w 7197090"/>
                <a:gd name="connsiteY48" fmla="*/ 81567 h 2187441"/>
                <a:gd name="connsiteX49" fmla="*/ 5989320 w 7197090"/>
                <a:gd name="connsiteY49" fmla="*/ 5367 h 2187441"/>
                <a:gd name="connsiteX50" fmla="*/ 6076950 w 7197090"/>
                <a:gd name="connsiteY50" fmla="*/ 73947 h 2187441"/>
                <a:gd name="connsiteX51" fmla="*/ 7197090 w 7197090"/>
                <a:gd name="connsiteY51" fmla="*/ 73947 h 2187441"/>
                <a:gd name="connsiteX52" fmla="*/ 7197090 w 7197090"/>
                <a:gd name="connsiteY52" fmla="*/ 409227 h 2187441"/>
                <a:gd name="connsiteX53" fmla="*/ 5798961 w 7197090"/>
                <a:gd name="connsiteY53" fmla="*/ 409227 h 2187441"/>
                <a:gd name="connsiteX54" fmla="*/ 5961717 w 7197090"/>
                <a:gd name="connsiteY54" fmla="*/ 412295 h 2187441"/>
                <a:gd name="connsiteX55" fmla="*/ 6156960 w 7197090"/>
                <a:gd name="connsiteY55" fmla="*/ 416847 h 2187441"/>
                <a:gd name="connsiteX56" fmla="*/ 6160770 w 7197090"/>
                <a:gd name="connsiteY56" fmla="*/ 805467 h 2187441"/>
                <a:gd name="connsiteX57" fmla="*/ 5745480 w 7197090"/>
                <a:gd name="connsiteY57" fmla="*/ 1201707 h 2187441"/>
                <a:gd name="connsiteX58" fmla="*/ 4804410 w 7197090"/>
                <a:gd name="connsiteY58" fmla="*/ 1411257 h 2187441"/>
                <a:gd name="connsiteX59" fmla="*/ 4584740 w 7197090"/>
                <a:gd name="connsiteY59" fmla="*/ 1433373 h 2187441"/>
                <a:gd name="connsiteX60" fmla="*/ 4399280 w 7197090"/>
                <a:gd name="connsiteY60" fmla="*/ 1441665 h 2187441"/>
                <a:gd name="connsiteX61" fmla="*/ 4399280 w 7197090"/>
                <a:gd name="connsiteY61" fmla="*/ 2155476 h 2187441"/>
                <a:gd name="connsiteX62" fmla="*/ 3695700 w 7197090"/>
                <a:gd name="connsiteY62" fmla="*/ 2163096 h 2187441"/>
                <a:gd name="connsiteX63" fmla="*/ 3693160 w 7197090"/>
                <a:gd name="connsiteY63" fmla="*/ 1396605 h 2187441"/>
                <a:gd name="connsiteX64" fmla="*/ 3672126 w 7197090"/>
                <a:gd name="connsiteY64" fmla="*/ 1392208 h 2187441"/>
                <a:gd name="connsiteX65" fmla="*/ 3288030 w 7197090"/>
                <a:gd name="connsiteY65" fmla="*/ 1354107 h 2187441"/>
                <a:gd name="connsiteX66" fmla="*/ 1764030 w 7197090"/>
                <a:gd name="connsiteY66" fmla="*/ 1441737 h 2187441"/>
                <a:gd name="connsiteX67" fmla="*/ 998220 w 7197090"/>
                <a:gd name="connsiteY67" fmla="*/ 1129317 h 2187441"/>
                <a:gd name="connsiteX68" fmla="*/ 746760 w 7197090"/>
                <a:gd name="connsiteY68" fmla="*/ 694977 h 2187441"/>
                <a:gd name="connsiteX69" fmla="*/ 740301 w 7197090"/>
                <a:gd name="connsiteY69" fmla="*/ 412312 h 2187441"/>
                <a:gd name="connsiteX70" fmla="*/ 739967 w 7197090"/>
                <a:gd name="connsiteY70" fmla="*/ 409227 h 2187441"/>
                <a:gd name="connsiteX71" fmla="*/ 0 w 7197090"/>
                <a:gd name="connsiteY71" fmla="*/ 409227 h 2187441"/>
                <a:gd name="connsiteX72" fmla="*/ 7620 w 7197090"/>
                <a:gd name="connsiteY72" fmla="*/ 73947 h 2187441"/>
                <a:gd name="connsiteX73" fmla="*/ 941070 w 7197090"/>
                <a:gd name="connsiteY73" fmla="*/ 73947 h 2187441"/>
                <a:gd name="connsiteX74" fmla="*/ 960120 w 7197090"/>
                <a:gd name="connsiteY74" fmla="*/ 32037 h 2187441"/>
                <a:gd name="connsiteX75" fmla="*/ 983427 w 7197090"/>
                <a:gd name="connsiteY75" fmla="*/ 1140 h 2187441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3160 w 7197090"/>
                <a:gd name="connsiteY63" fmla="*/ 1396605 h 2206930"/>
                <a:gd name="connsiteX64" fmla="*/ 3672126 w 7197090"/>
                <a:gd name="connsiteY64" fmla="*/ 139220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72126 w 7197090"/>
                <a:gd name="connsiteY64" fmla="*/ 139220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945380 w 7197090"/>
                <a:gd name="connsiteY58" fmla="*/ 1399827 h 2206930"/>
                <a:gd name="connsiteX59" fmla="*/ 4584740 w 7197090"/>
                <a:gd name="connsiteY59" fmla="*/ 143337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945380 w 7197090"/>
                <a:gd name="connsiteY58" fmla="*/ 139982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945380 w 7197090"/>
                <a:gd name="connsiteY58" fmla="*/ 139982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197090" h="2206930">
                  <a:moveTo>
                    <a:pt x="983427" y="1140"/>
                  </a:moveTo>
                  <a:cubicBezTo>
                    <a:pt x="987386" y="-388"/>
                    <a:pt x="992188" y="-507"/>
                    <a:pt x="998220" y="1557"/>
                  </a:cubicBezTo>
                  <a:cubicBezTo>
                    <a:pt x="1022350" y="9812"/>
                    <a:pt x="1073785" y="79027"/>
                    <a:pt x="1104900" y="81567"/>
                  </a:cubicBezTo>
                  <a:cubicBezTo>
                    <a:pt x="1131570" y="59977"/>
                    <a:pt x="1151890" y="17432"/>
                    <a:pt x="1184910" y="16797"/>
                  </a:cubicBezTo>
                  <a:cubicBezTo>
                    <a:pt x="1184910" y="16797"/>
                    <a:pt x="1271905" y="79662"/>
                    <a:pt x="1303020" y="77757"/>
                  </a:cubicBezTo>
                  <a:cubicBezTo>
                    <a:pt x="1334135" y="75852"/>
                    <a:pt x="1352867" y="40609"/>
                    <a:pt x="1371600" y="5367"/>
                  </a:cubicBezTo>
                  <a:cubicBezTo>
                    <a:pt x="1423670" y="28227"/>
                    <a:pt x="1491615" y="73312"/>
                    <a:pt x="1527810" y="73947"/>
                  </a:cubicBezTo>
                  <a:cubicBezTo>
                    <a:pt x="1564005" y="74582"/>
                    <a:pt x="1561465" y="11082"/>
                    <a:pt x="1588770" y="9177"/>
                  </a:cubicBezTo>
                  <a:cubicBezTo>
                    <a:pt x="1628140" y="33307"/>
                    <a:pt x="1674495" y="81567"/>
                    <a:pt x="1706880" y="81567"/>
                  </a:cubicBezTo>
                  <a:cubicBezTo>
                    <a:pt x="1739265" y="81567"/>
                    <a:pt x="1761172" y="45372"/>
                    <a:pt x="1783080" y="9177"/>
                  </a:cubicBezTo>
                  <a:cubicBezTo>
                    <a:pt x="1819910" y="30767"/>
                    <a:pt x="1863725" y="73312"/>
                    <a:pt x="1893570" y="73947"/>
                  </a:cubicBezTo>
                  <a:lnTo>
                    <a:pt x="1962150" y="12987"/>
                  </a:lnTo>
                  <a:cubicBezTo>
                    <a:pt x="1992630" y="14257"/>
                    <a:pt x="2042160" y="82202"/>
                    <a:pt x="2076450" y="81567"/>
                  </a:cubicBezTo>
                  <a:cubicBezTo>
                    <a:pt x="2110740" y="80932"/>
                    <a:pt x="2139950" y="16162"/>
                    <a:pt x="2167890" y="9177"/>
                  </a:cubicBezTo>
                  <a:cubicBezTo>
                    <a:pt x="2207260" y="32037"/>
                    <a:pt x="2252345" y="78392"/>
                    <a:pt x="2286000" y="77757"/>
                  </a:cubicBezTo>
                  <a:cubicBezTo>
                    <a:pt x="2319655" y="77122"/>
                    <a:pt x="2344737" y="41244"/>
                    <a:pt x="2369820" y="5367"/>
                  </a:cubicBezTo>
                  <a:cubicBezTo>
                    <a:pt x="2401570" y="32037"/>
                    <a:pt x="2432685" y="85377"/>
                    <a:pt x="2465070" y="85377"/>
                  </a:cubicBezTo>
                  <a:lnTo>
                    <a:pt x="2564130" y="5367"/>
                  </a:lnTo>
                  <a:cubicBezTo>
                    <a:pt x="2599690" y="32037"/>
                    <a:pt x="2639695" y="86012"/>
                    <a:pt x="2670810" y="85377"/>
                  </a:cubicBezTo>
                  <a:cubicBezTo>
                    <a:pt x="2670810" y="85377"/>
                    <a:pt x="2719070" y="2192"/>
                    <a:pt x="2750820" y="1557"/>
                  </a:cubicBezTo>
                  <a:cubicBezTo>
                    <a:pt x="2782570" y="922"/>
                    <a:pt x="2833370" y="80297"/>
                    <a:pt x="2861310" y="81567"/>
                  </a:cubicBezTo>
                  <a:cubicBezTo>
                    <a:pt x="2896870" y="56167"/>
                    <a:pt x="2929890" y="6637"/>
                    <a:pt x="2967990" y="5367"/>
                  </a:cubicBezTo>
                  <a:cubicBezTo>
                    <a:pt x="3006090" y="4097"/>
                    <a:pt x="3048000" y="39022"/>
                    <a:pt x="3089910" y="73947"/>
                  </a:cubicBezTo>
                  <a:cubicBezTo>
                    <a:pt x="3120390" y="52357"/>
                    <a:pt x="3143885" y="7907"/>
                    <a:pt x="3181350" y="9177"/>
                  </a:cubicBezTo>
                  <a:cubicBezTo>
                    <a:pt x="3218815" y="10447"/>
                    <a:pt x="3288030" y="75852"/>
                    <a:pt x="3314700" y="81567"/>
                  </a:cubicBezTo>
                  <a:cubicBezTo>
                    <a:pt x="3348990" y="56167"/>
                    <a:pt x="3381375" y="6002"/>
                    <a:pt x="3417570" y="5367"/>
                  </a:cubicBezTo>
                  <a:cubicBezTo>
                    <a:pt x="3453765" y="4732"/>
                    <a:pt x="3502660" y="73947"/>
                    <a:pt x="3531870" y="77757"/>
                  </a:cubicBezTo>
                  <a:cubicBezTo>
                    <a:pt x="3569970" y="52357"/>
                    <a:pt x="3609340" y="2827"/>
                    <a:pt x="3646170" y="1557"/>
                  </a:cubicBezTo>
                  <a:cubicBezTo>
                    <a:pt x="3683000" y="287"/>
                    <a:pt x="3716655" y="68867"/>
                    <a:pt x="3752850" y="70137"/>
                  </a:cubicBezTo>
                  <a:cubicBezTo>
                    <a:pt x="3789045" y="71407"/>
                    <a:pt x="3815715" y="3462"/>
                    <a:pt x="3863340" y="9177"/>
                  </a:cubicBezTo>
                  <a:cubicBezTo>
                    <a:pt x="3902710" y="29497"/>
                    <a:pt x="3943985" y="71407"/>
                    <a:pt x="3981450" y="70137"/>
                  </a:cubicBezTo>
                  <a:cubicBezTo>
                    <a:pt x="4018915" y="68867"/>
                    <a:pt x="4050030" y="7272"/>
                    <a:pt x="4088130" y="1557"/>
                  </a:cubicBezTo>
                  <a:cubicBezTo>
                    <a:pt x="4128770" y="25687"/>
                    <a:pt x="4174490" y="73947"/>
                    <a:pt x="4210050" y="73947"/>
                  </a:cubicBezTo>
                  <a:cubicBezTo>
                    <a:pt x="4245610" y="73947"/>
                    <a:pt x="4273550" y="37752"/>
                    <a:pt x="4301490" y="1557"/>
                  </a:cubicBezTo>
                  <a:cubicBezTo>
                    <a:pt x="4337050" y="28227"/>
                    <a:pt x="4373245" y="80932"/>
                    <a:pt x="4408170" y="81567"/>
                  </a:cubicBezTo>
                  <a:cubicBezTo>
                    <a:pt x="4443095" y="82202"/>
                    <a:pt x="4476750" y="9177"/>
                    <a:pt x="4511040" y="5367"/>
                  </a:cubicBezTo>
                  <a:cubicBezTo>
                    <a:pt x="4544060" y="26957"/>
                    <a:pt x="4574540" y="70772"/>
                    <a:pt x="4610100" y="70137"/>
                  </a:cubicBezTo>
                  <a:cubicBezTo>
                    <a:pt x="4645660" y="69502"/>
                    <a:pt x="4685030" y="35529"/>
                    <a:pt x="4724400" y="1557"/>
                  </a:cubicBezTo>
                  <a:cubicBezTo>
                    <a:pt x="4761230" y="28227"/>
                    <a:pt x="4796790" y="81567"/>
                    <a:pt x="4834890" y="81567"/>
                  </a:cubicBezTo>
                  <a:cubicBezTo>
                    <a:pt x="4872990" y="81567"/>
                    <a:pt x="4923790" y="11717"/>
                    <a:pt x="4953000" y="1557"/>
                  </a:cubicBezTo>
                  <a:cubicBezTo>
                    <a:pt x="4979670" y="23147"/>
                    <a:pt x="5003165" y="64422"/>
                    <a:pt x="5033010" y="66327"/>
                  </a:cubicBezTo>
                  <a:cubicBezTo>
                    <a:pt x="5062855" y="68232"/>
                    <a:pt x="5080635" y="8542"/>
                    <a:pt x="5132070" y="12987"/>
                  </a:cubicBezTo>
                  <a:cubicBezTo>
                    <a:pt x="5172710" y="38387"/>
                    <a:pt x="5210810" y="80932"/>
                    <a:pt x="5246370" y="81567"/>
                  </a:cubicBezTo>
                  <a:cubicBezTo>
                    <a:pt x="5281930" y="82202"/>
                    <a:pt x="5308600" y="23147"/>
                    <a:pt x="5345430" y="16797"/>
                  </a:cubicBezTo>
                  <a:cubicBezTo>
                    <a:pt x="5378450" y="32037"/>
                    <a:pt x="5408930" y="64422"/>
                    <a:pt x="5444490" y="62517"/>
                  </a:cubicBezTo>
                  <a:cubicBezTo>
                    <a:pt x="5480050" y="60612"/>
                    <a:pt x="5526405" y="4732"/>
                    <a:pt x="5558790" y="5367"/>
                  </a:cubicBezTo>
                  <a:cubicBezTo>
                    <a:pt x="5595620" y="26957"/>
                    <a:pt x="5634990" y="69502"/>
                    <a:pt x="5669280" y="70137"/>
                  </a:cubicBezTo>
                  <a:cubicBezTo>
                    <a:pt x="5703570" y="70772"/>
                    <a:pt x="5734050" y="39974"/>
                    <a:pt x="5764530" y="9177"/>
                  </a:cubicBezTo>
                  <a:cubicBezTo>
                    <a:pt x="5798820" y="33307"/>
                    <a:pt x="5829935" y="82202"/>
                    <a:pt x="5867400" y="81567"/>
                  </a:cubicBezTo>
                  <a:cubicBezTo>
                    <a:pt x="5904865" y="80932"/>
                    <a:pt x="5956935" y="8542"/>
                    <a:pt x="5989320" y="5367"/>
                  </a:cubicBezTo>
                  <a:lnTo>
                    <a:pt x="6076950" y="73947"/>
                  </a:lnTo>
                  <a:lnTo>
                    <a:pt x="7197090" y="73947"/>
                  </a:lnTo>
                  <a:lnTo>
                    <a:pt x="7197090" y="409227"/>
                  </a:lnTo>
                  <a:lnTo>
                    <a:pt x="5798961" y="409227"/>
                  </a:lnTo>
                  <a:lnTo>
                    <a:pt x="5961717" y="412295"/>
                  </a:lnTo>
                  <a:lnTo>
                    <a:pt x="6156960" y="416847"/>
                  </a:lnTo>
                  <a:cubicBezTo>
                    <a:pt x="6156325" y="412402"/>
                    <a:pt x="6229350" y="674657"/>
                    <a:pt x="6160770" y="805467"/>
                  </a:cubicBezTo>
                  <a:cubicBezTo>
                    <a:pt x="6092190" y="936277"/>
                    <a:pt x="5920740" y="1106457"/>
                    <a:pt x="5745480" y="1201707"/>
                  </a:cubicBezTo>
                  <a:cubicBezTo>
                    <a:pt x="5570220" y="1296957"/>
                    <a:pt x="5297269" y="1341531"/>
                    <a:pt x="5109210" y="1376967"/>
                  </a:cubicBezTo>
                  <a:cubicBezTo>
                    <a:pt x="4921151" y="1412403"/>
                    <a:pt x="4725710" y="1409878"/>
                    <a:pt x="4617125" y="1414323"/>
                  </a:cubicBezTo>
                  <a:cubicBezTo>
                    <a:pt x="4508540" y="1418768"/>
                    <a:pt x="4487982" y="1399579"/>
                    <a:pt x="4457700" y="1403637"/>
                  </a:cubicBezTo>
                  <a:cubicBezTo>
                    <a:pt x="4427418" y="1407695"/>
                    <a:pt x="4404783" y="1401049"/>
                    <a:pt x="4401185" y="1491195"/>
                  </a:cubicBezTo>
                  <a:lnTo>
                    <a:pt x="4399280" y="2155476"/>
                  </a:lnTo>
                  <a:cubicBezTo>
                    <a:pt x="4164753" y="2224056"/>
                    <a:pt x="3932767" y="2221516"/>
                    <a:pt x="3695700" y="2163096"/>
                  </a:cubicBezTo>
                  <a:cubicBezTo>
                    <a:pt x="3694853" y="1907599"/>
                    <a:pt x="3697817" y="1732112"/>
                    <a:pt x="3696970" y="1476615"/>
                  </a:cubicBezTo>
                  <a:cubicBezTo>
                    <a:pt x="3681704" y="1445939"/>
                    <a:pt x="3693107" y="1405739"/>
                    <a:pt x="3651171" y="1384588"/>
                  </a:cubicBezTo>
                  <a:cubicBezTo>
                    <a:pt x="3609235" y="1363437"/>
                    <a:pt x="3602553" y="1344582"/>
                    <a:pt x="3288030" y="1354107"/>
                  </a:cubicBezTo>
                  <a:cubicBezTo>
                    <a:pt x="2973507" y="1363632"/>
                    <a:pt x="2145665" y="1479202"/>
                    <a:pt x="1764030" y="1441737"/>
                  </a:cubicBezTo>
                  <a:cubicBezTo>
                    <a:pt x="1382395" y="1404272"/>
                    <a:pt x="1167765" y="1253777"/>
                    <a:pt x="998220" y="1129317"/>
                  </a:cubicBezTo>
                  <a:cubicBezTo>
                    <a:pt x="828675" y="1004857"/>
                    <a:pt x="762000" y="772447"/>
                    <a:pt x="746760" y="694977"/>
                  </a:cubicBezTo>
                  <a:cubicBezTo>
                    <a:pt x="733425" y="627191"/>
                    <a:pt x="741482" y="456822"/>
                    <a:pt x="740301" y="412312"/>
                  </a:cubicBezTo>
                  <a:cubicBezTo>
                    <a:pt x="740190" y="411284"/>
                    <a:pt x="740078" y="410255"/>
                    <a:pt x="739967" y="409227"/>
                  </a:cubicBezTo>
                  <a:lnTo>
                    <a:pt x="0" y="409227"/>
                  </a:lnTo>
                  <a:lnTo>
                    <a:pt x="7620" y="73947"/>
                  </a:lnTo>
                  <a:cubicBezTo>
                    <a:pt x="393700" y="79344"/>
                    <a:pt x="779780" y="84742"/>
                    <a:pt x="941070" y="73947"/>
                  </a:cubicBezTo>
                  <a:cubicBezTo>
                    <a:pt x="947420" y="59977"/>
                    <a:pt x="950595" y="44102"/>
                    <a:pt x="960120" y="32037"/>
                  </a:cubicBezTo>
                  <a:cubicBezTo>
                    <a:pt x="967264" y="22988"/>
                    <a:pt x="971550" y="5724"/>
                    <a:pt x="983427" y="114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3FBF60-6A22-B4F3-A2F2-7FBB86F64A35}"/>
                </a:ext>
              </a:extLst>
            </p:cNvPr>
            <p:cNvSpPr/>
            <p:nvPr/>
          </p:nvSpPr>
          <p:spPr>
            <a:xfrm>
              <a:off x="3179445" y="2808197"/>
              <a:ext cx="5467350" cy="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261" descr="形状, 圆圈&#10;&#10;描述已自动生成">
            <a:extLst>
              <a:ext uri="{FF2B5EF4-FFF2-40B4-BE49-F238E27FC236}">
                <a16:creationId xmlns:a16="http://schemas.microsoft.com/office/drawing/2014/main" id="{988AA411-3FBE-B3BE-F0D5-D571B51D4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0479" y="2244092"/>
            <a:ext cx="2128128" cy="2128129"/>
          </a:xfrm>
          <a:prstGeom prst="rect">
            <a:avLst/>
          </a:prstGeom>
        </p:spPr>
      </p:pic>
      <p:pic>
        <p:nvPicPr>
          <p:cNvPr id="15" name="图片 14" descr="黑暗里有星球&#10;&#10;低可信度描述已自动生成">
            <a:extLst>
              <a:ext uri="{FF2B5EF4-FFF2-40B4-BE49-F238E27FC236}">
                <a16:creationId xmlns:a16="http://schemas.microsoft.com/office/drawing/2014/main" id="{941D9C6A-2179-D134-362A-23F66998C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0479" y="2244090"/>
            <a:ext cx="2128128" cy="2128129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1B3E86-4952-E116-26B0-9AE001EFEEC9}"/>
              </a:ext>
            </a:extLst>
          </p:cNvPr>
          <p:cNvSpPr/>
          <p:nvPr/>
        </p:nvSpPr>
        <p:spPr>
          <a:xfrm>
            <a:off x="5005603" y="2543385"/>
            <a:ext cx="3675064" cy="2511693"/>
          </a:xfrm>
          <a:custGeom>
            <a:avLst/>
            <a:gdLst>
              <a:gd name="connsiteX0" fmla="*/ 1580638 w 1580638"/>
              <a:gd name="connsiteY0" fmla="*/ 0 h 4356339"/>
              <a:gd name="connsiteX1" fmla="*/ 252170 w 1580638"/>
              <a:gd name="connsiteY1" fmla="*/ 1388852 h 4356339"/>
              <a:gd name="connsiteX2" fmla="*/ 2004 w 1580638"/>
              <a:gd name="connsiteY2" fmla="*/ 4356339 h 4356339"/>
              <a:gd name="connsiteX0" fmla="*/ 2502473 w 2502473"/>
              <a:gd name="connsiteY0" fmla="*/ 0 h 5144358"/>
              <a:gd name="connsiteX1" fmla="*/ 252170 w 2502473"/>
              <a:gd name="connsiteY1" fmla="*/ 2176871 h 5144358"/>
              <a:gd name="connsiteX2" fmla="*/ 2004 w 2502473"/>
              <a:gd name="connsiteY2" fmla="*/ 5144358 h 5144358"/>
              <a:gd name="connsiteX0" fmla="*/ 2500733 w 2500733"/>
              <a:gd name="connsiteY0" fmla="*/ 0 h 5144358"/>
              <a:gd name="connsiteX1" fmla="*/ 369376 w 2500733"/>
              <a:gd name="connsiteY1" fmla="*/ 1544968 h 5144358"/>
              <a:gd name="connsiteX2" fmla="*/ 264 w 2500733"/>
              <a:gd name="connsiteY2" fmla="*/ 5144358 h 5144358"/>
              <a:gd name="connsiteX0" fmla="*/ 2511273 w 2511273"/>
              <a:gd name="connsiteY0" fmla="*/ 0 h 5144358"/>
              <a:gd name="connsiteX1" fmla="*/ 379916 w 2511273"/>
              <a:gd name="connsiteY1" fmla="*/ 1544968 h 5144358"/>
              <a:gd name="connsiteX2" fmla="*/ 10804 w 2511273"/>
              <a:gd name="connsiteY2" fmla="*/ 5144358 h 5144358"/>
              <a:gd name="connsiteX0" fmla="*/ 3210881 w 3210881"/>
              <a:gd name="connsiteY0" fmla="*/ 803906 h 3861713"/>
              <a:gd name="connsiteX1" fmla="*/ 379916 w 3210881"/>
              <a:gd name="connsiteY1" fmla="*/ 262323 h 3861713"/>
              <a:gd name="connsiteX2" fmla="*/ 10804 w 3210881"/>
              <a:gd name="connsiteY2" fmla="*/ 3861713 h 3861713"/>
              <a:gd name="connsiteX0" fmla="*/ 3207488 w 3207488"/>
              <a:gd name="connsiteY0" fmla="*/ 0 h 3057807"/>
              <a:gd name="connsiteX1" fmla="*/ 394934 w 3207488"/>
              <a:gd name="connsiteY1" fmla="*/ 1274943 h 3057807"/>
              <a:gd name="connsiteX2" fmla="*/ 7411 w 3207488"/>
              <a:gd name="connsiteY2" fmla="*/ 3057807 h 3057807"/>
              <a:gd name="connsiteX0" fmla="*/ 3207488 w 3207488"/>
              <a:gd name="connsiteY0" fmla="*/ 0 h 3057807"/>
              <a:gd name="connsiteX1" fmla="*/ 394934 w 3207488"/>
              <a:gd name="connsiteY1" fmla="*/ 1274943 h 3057807"/>
              <a:gd name="connsiteX2" fmla="*/ 7411 w 3207488"/>
              <a:gd name="connsiteY2" fmla="*/ 3057807 h 3057807"/>
              <a:gd name="connsiteX0" fmla="*/ 3796631 w 3796631"/>
              <a:gd name="connsiteY0" fmla="*/ 37529 h 2346632"/>
              <a:gd name="connsiteX1" fmla="*/ 394934 w 3796631"/>
              <a:gd name="connsiteY1" fmla="*/ 563768 h 2346632"/>
              <a:gd name="connsiteX2" fmla="*/ 7411 w 3796631"/>
              <a:gd name="connsiteY2" fmla="*/ 2346632 h 2346632"/>
              <a:gd name="connsiteX0" fmla="*/ 3796631 w 3796631"/>
              <a:gd name="connsiteY0" fmla="*/ 139272 h 2448375"/>
              <a:gd name="connsiteX1" fmla="*/ 394934 w 3796631"/>
              <a:gd name="connsiteY1" fmla="*/ 665511 h 2448375"/>
              <a:gd name="connsiteX2" fmla="*/ 7411 w 3796631"/>
              <a:gd name="connsiteY2" fmla="*/ 2448375 h 2448375"/>
              <a:gd name="connsiteX0" fmla="*/ 3796631 w 3796631"/>
              <a:gd name="connsiteY0" fmla="*/ 100384 h 2409487"/>
              <a:gd name="connsiteX1" fmla="*/ 394934 w 3796631"/>
              <a:gd name="connsiteY1" fmla="*/ 626623 h 2409487"/>
              <a:gd name="connsiteX2" fmla="*/ 7411 w 3796631"/>
              <a:gd name="connsiteY2" fmla="*/ 2409487 h 2409487"/>
              <a:gd name="connsiteX0" fmla="*/ 3796631 w 3796631"/>
              <a:gd name="connsiteY0" fmla="*/ 59848 h 2540784"/>
              <a:gd name="connsiteX1" fmla="*/ 394934 w 3796631"/>
              <a:gd name="connsiteY1" fmla="*/ 757920 h 2540784"/>
              <a:gd name="connsiteX2" fmla="*/ 7411 w 3796631"/>
              <a:gd name="connsiteY2" fmla="*/ 2540784 h 2540784"/>
              <a:gd name="connsiteX0" fmla="*/ 3832073 w 3832073"/>
              <a:gd name="connsiteY0" fmla="*/ 41508 h 2664211"/>
              <a:gd name="connsiteX1" fmla="*/ 394934 w 3832073"/>
              <a:gd name="connsiteY1" fmla="*/ 881347 h 2664211"/>
              <a:gd name="connsiteX2" fmla="*/ 7411 w 3832073"/>
              <a:gd name="connsiteY2" fmla="*/ 2664211 h 2664211"/>
              <a:gd name="connsiteX0" fmla="*/ 3832073 w 3832073"/>
              <a:gd name="connsiteY0" fmla="*/ 0 h 2622703"/>
              <a:gd name="connsiteX1" fmla="*/ 394934 w 3832073"/>
              <a:gd name="connsiteY1" fmla="*/ 839839 h 2622703"/>
              <a:gd name="connsiteX2" fmla="*/ 7411 w 3832073"/>
              <a:gd name="connsiteY2" fmla="*/ 2622703 h 2622703"/>
              <a:gd name="connsiteX0" fmla="*/ 3676129 w 3676129"/>
              <a:gd name="connsiteY0" fmla="*/ 0 h 2509289"/>
              <a:gd name="connsiteX1" fmla="*/ 394934 w 3676129"/>
              <a:gd name="connsiteY1" fmla="*/ 726425 h 2509289"/>
              <a:gd name="connsiteX2" fmla="*/ 7411 w 3676129"/>
              <a:gd name="connsiteY2" fmla="*/ 2509289 h 2509289"/>
              <a:gd name="connsiteX0" fmla="*/ 3676129 w 3676129"/>
              <a:gd name="connsiteY0" fmla="*/ 2567 h 2511856"/>
              <a:gd name="connsiteX1" fmla="*/ 394934 w 3676129"/>
              <a:gd name="connsiteY1" fmla="*/ 728992 h 2511856"/>
              <a:gd name="connsiteX2" fmla="*/ 7411 w 3676129"/>
              <a:gd name="connsiteY2" fmla="*/ 2511856 h 2511856"/>
              <a:gd name="connsiteX0" fmla="*/ 3675064 w 3675064"/>
              <a:gd name="connsiteY0" fmla="*/ 2404 h 2511693"/>
              <a:gd name="connsiteX1" fmla="*/ 393869 w 3675064"/>
              <a:gd name="connsiteY1" fmla="*/ 728829 h 2511693"/>
              <a:gd name="connsiteX2" fmla="*/ 6346 w 3675064"/>
              <a:gd name="connsiteY2" fmla="*/ 2511693 h 251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5064" h="2511693">
                <a:moveTo>
                  <a:pt x="3675064" y="2404"/>
                </a:moveTo>
                <a:cubicBezTo>
                  <a:pt x="2704665" y="-4060"/>
                  <a:pt x="850013" y="-44769"/>
                  <a:pt x="393869" y="728829"/>
                </a:cubicBezTo>
                <a:cubicBezTo>
                  <a:pt x="-62275" y="1502427"/>
                  <a:pt x="-124" y="1390977"/>
                  <a:pt x="6346" y="2511693"/>
                </a:cubicBezTo>
              </a:path>
            </a:pathLst>
          </a:custGeom>
          <a:noFill/>
          <a:ln w="76200" cap="rnd">
            <a:solidFill>
              <a:srgbClr val="FFC000"/>
            </a:solidFill>
            <a:prstDash val="solid"/>
            <a:round/>
            <a:headEnd type="oval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80638 w 1580638"/>
                      <a:gd name="connsiteY0" fmla="*/ 0 h 4356339"/>
                      <a:gd name="connsiteX1" fmla="*/ 252170 w 1580638"/>
                      <a:gd name="connsiteY1" fmla="*/ 1388852 h 4356339"/>
                      <a:gd name="connsiteX2" fmla="*/ 2004 w 1580638"/>
                      <a:gd name="connsiteY2" fmla="*/ 4356339 h 4356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80638" h="4356339" extrusionOk="0">
                        <a:moveTo>
                          <a:pt x="1580638" y="0"/>
                        </a:moveTo>
                        <a:cubicBezTo>
                          <a:pt x="1011397" y="308847"/>
                          <a:pt x="487274" y="673306"/>
                          <a:pt x="252170" y="1388852"/>
                        </a:cubicBezTo>
                        <a:cubicBezTo>
                          <a:pt x="296356" y="2179600"/>
                          <a:pt x="-241362" y="3243156"/>
                          <a:pt x="2004" y="435633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313078A0-5BD3-E2A2-FBE7-AE19F99CA09D}"/>
              </a:ext>
            </a:extLst>
          </p:cNvPr>
          <p:cNvSpPr/>
          <p:nvPr/>
        </p:nvSpPr>
        <p:spPr>
          <a:xfrm>
            <a:off x="2088391" y="2862116"/>
            <a:ext cx="2780975" cy="2222840"/>
          </a:xfrm>
          <a:custGeom>
            <a:avLst/>
            <a:gdLst>
              <a:gd name="connsiteX0" fmla="*/ 1778389 w 1778389"/>
              <a:gd name="connsiteY0" fmla="*/ 1907404 h 1907404"/>
              <a:gd name="connsiteX1" fmla="*/ 1220828 w 1778389"/>
              <a:gd name="connsiteY1" fmla="*/ 286760 h 1907404"/>
              <a:gd name="connsiteX2" fmla="*/ 328730 w 1778389"/>
              <a:gd name="connsiteY2" fmla="*/ 26565 h 1907404"/>
              <a:gd name="connsiteX3" fmla="*/ 1628 w 1778389"/>
              <a:gd name="connsiteY3" fmla="*/ 606428 h 1907404"/>
              <a:gd name="connsiteX0" fmla="*/ 2780593 w 2780593"/>
              <a:gd name="connsiteY0" fmla="*/ 1907404 h 1907404"/>
              <a:gd name="connsiteX1" fmla="*/ 2223032 w 2780593"/>
              <a:gd name="connsiteY1" fmla="*/ 286760 h 1907404"/>
              <a:gd name="connsiteX2" fmla="*/ 1330934 w 2780593"/>
              <a:gd name="connsiteY2" fmla="*/ 26565 h 1907404"/>
              <a:gd name="connsiteX3" fmla="*/ 223 w 2780593"/>
              <a:gd name="connsiteY3" fmla="*/ 762545 h 1907404"/>
              <a:gd name="connsiteX0" fmla="*/ 2780655 w 2780655"/>
              <a:gd name="connsiteY0" fmla="*/ 2229233 h 2229233"/>
              <a:gd name="connsiteX1" fmla="*/ 2223094 w 2780655"/>
              <a:gd name="connsiteY1" fmla="*/ 608589 h 2229233"/>
              <a:gd name="connsiteX2" fmla="*/ 1078235 w 2780655"/>
              <a:gd name="connsiteY2" fmla="*/ 6423 h 2229233"/>
              <a:gd name="connsiteX3" fmla="*/ 285 w 2780655"/>
              <a:gd name="connsiteY3" fmla="*/ 1084374 h 2229233"/>
              <a:gd name="connsiteX0" fmla="*/ 2780975 w 2780975"/>
              <a:gd name="connsiteY0" fmla="*/ 2222840 h 2222840"/>
              <a:gd name="connsiteX1" fmla="*/ 2223414 w 2780975"/>
              <a:gd name="connsiteY1" fmla="*/ 602196 h 2222840"/>
              <a:gd name="connsiteX2" fmla="*/ 1078555 w 2780975"/>
              <a:gd name="connsiteY2" fmla="*/ 30 h 2222840"/>
              <a:gd name="connsiteX3" fmla="*/ 605 w 2780975"/>
              <a:gd name="connsiteY3" fmla="*/ 1077981 h 222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0975" h="2222840">
                <a:moveTo>
                  <a:pt x="2780975" y="2222840"/>
                </a:moveTo>
                <a:cubicBezTo>
                  <a:pt x="2622999" y="1569254"/>
                  <a:pt x="2507151" y="972664"/>
                  <a:pt x="2223414" y="602196"/>
                </a:cubicBezTo>
                <a:cubicBezTo>
                  <a:pt x="1939677" y="231728"/>
                  <a:pt x="1764975" y="6225"/>
                  <a:pt x="1078555" y="30"/>
                </a:cubicBezTo>
                <a:cubicBezTo>
                  <a:pt x="392135" y="-6165"/>
                  <a:pt x="-17981" y="951600"/>
                  <a:pt x="605" y="1077981"/>
                </a:cubicBezTo>
              </a:path>
            </a:pathLst>
          </a:custGeom>
          <a:noFill/>
          <a:ln w="34925">
            <a:solidFill>
              <a:srgbClr val="FFC000"/>
            </a:solidFill>
            <a:prstDash val="dashDot"/>
            <a:round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7545D54-2693-A859-FBA5-5BEC33685E2E}"/>
              </a:ext>
            </a:extLst>
          </p:cNvPr>
          <p:cNvSpPr/>
          <p:nvPr/>
        </p:nvSpPr>
        <p:spPr>
          <a:xfrm>
            <a:off x="4973489" y="3108497"/>
            <a:ext cx="1278466" cy="1997312"/>
          </a:xfrm>
          <a:custGeom>
            <a:avLst/>
            <a:gdLst>
              <a:gd name="connsiteX0" fmla="*/ 0 w 1219200"/>
              <a:gd name="connsiteY0" fmla="*/ 2032636 h 2032636"/>
              <a:gd name="connsiteX1" fmla="*/ 446049 w 1219200"/>
              <a:gd name="connsiteY1" fmla="*/ 70021 h 2032636"/>
              <a:gd name="connsiteX2" fmla="*/ 1219200 w 1219200"/>
              <a:gd name="connsiteY2" fmla="*/ 627582 h 2032636"/>
              <a:gd name="connsiteX0" fmla="*/ 0 w 1278466"/>
              <a:gd name="connsiteY0" fmla="*/ 1985067 h 1985067"/>
              <a:gd name="connsiteX1" fmla="*/ 446049 w 1278466"/>
              <a:gd name="connsiteY1" fmla="*/ 22452 h 1985067"/>
              <a:gd name="connsiteX2" fmla="*/ 1278466 w 1278466"/>
              <a:gd name="connsiteY2" fmla="*/ 1850013 h 1985067"/>
              <a:gd name="connsiteX0" fmla="*/ 0 w 1278466"/>
              <a:gd name="connsiteY0" fmla="*/ 1986684 h 1986684"/>
              <a:gd name="connsiteX1" fmla="*/ 446049 w 1278466"/>
              <a:gd name="connsiteY1" fmla="*/ 24069 h 1986684"/>
              <a:gd name="connsiteX2" fmla="*/ 1278466 w 1278466"/>
              <a:gd name="connsiteY2" fmla="*/ 1851630 h 1986684"/>
              <a:gd name="connsiteX0" fmla="*/ 0 w 1278466"/>
              <a:gd name="connsiteY0" fmla="*/ 2036795 h 2036795"/>
              <a:gd name="connsiteX1" fmla="*/ 640782 w 1278466"/>
              <a:gd name="connsiteY1" fmla="*/ 23380 h 2036795"/>
              <a:gd name="connsiteX2" fmla="*/ 1278466 w 1278466"/>
              <a:gd name="connsiteY2" fmla="*/ 1901741 h 2036795"/>
              <a:gd name="connsiteX0" fmla="*/ 0 w 1278466"/>
              <a:gd name="connsiteY0" fmla="*/ 2020088 h 2020088"/>
              <a:gd name="connsiteX1" fmla="*/ 606915 w 1278466"/>
              <a:gd name="connsiteY1" fmla="*/ 23606 h 2020088"/>
              <a:gd name="connsiteX2" fmla="*/ 1278466 w 1278466"/>
              <a:gd name="connsiteY2" fmla="*/ 1885034 h 2020088"/>
              <a:gd name="connsiteX0" fmla="*/ 0 w 1278466"/>
              <a:gd name="connsiteY0" fmla="*/ 1997312 h 1997312"/>
              <a:gd name="connsiteX1" fmla="*/ 606915 w 1278466"/>
              <a:gd name="connsiteY1" fmla="*/ 830 h 1997312"/>
              <a:gd name="connsiteX2" fmla="*/ 1278466 w 1278466"/>
              <a:gd name="connsiteY2" fmla="*/ 1862258 h 199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8466" h="1997312">
                <a:moveTo>
                  <a:pt x="0" y="1997312"/>
                </a:moveTo>
                <a:cubicBezTo>
                  <a:pt x="121424" y="1133092"/>
                  <a:pt x="98915" y="40273"/>
                  <a:pt x="606915" y="830"/>
                </a:cubicBezTo>
                <a:cubicBezTo>
                  <a:pt x="1114915" y="-38613"/>
                  <a:pt x="1239023" y="1339389"/>
                  <a:pt x="1278466" y="1862258"/>
                </a:cubicBezTo>
              </a:path>
            </a:pathLst>
          </a:custGeom>
          <a:noFill/>
          <a:ln w="34925">
            <a:solidFill>
              <a:srgbClr val="FFC000"/>
            </a:solidFill>
            <a:prstDash val="dashDot"/>
            <a:round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A55E894-FCAA-B527-2593-6F577573AE32}"/>
              </a:ext>
            </a:extLst>
          </p:cNvPr>
          <p:cNvSpPr/>
          <p:nvPr/>
        </p:nvSpPr>
        <p:spPr>
          <a:xfrm>
            <a:off x="2728331" y="1560806"/>
            <a:ext cx="2178206" cy="3516716"/>
          </a:xfrm>
          <a:custGeom>
            <a:avLst/>
            <a:gdLst>
              <a:gd name="connsiteX0" fmla="*/ 1219200 w 1219200"/>
              <a:gd name="connsiteY0" fmla="*/ 2407055 h 2407055"/>
              <a:gd name="connsiteX1" fmla="*/ 981307 w 1219200"/>
              <a:gd name="connsiteY1" fmla="*/ 243718 h 2407055"/>
              <a:gd name="connsiteX2" fmla="*/ 364273 w 1219200"/>
              <a:gd name="connsiteY2" fmla="*/ 139640 h 2407055"/>
              <a:gd name="connsiteX3" fmla="*/ 0 w 1219200"/>
              <a:gd name="connsiteY3" fmla="*/ 1039172 h 2407055"/>
              <a:gd name="connsiteX0" fmla="*/ 1566779 w 1566779"/>
              <a:gd name="connsiteY0" fmla="*/ 2407055 h 2407055"/>
              <a:gd name="connsiteX1" fmla="*/ 1328886 w 1566779"/>
              <a:gd name="connsiteY1" fmla="*/ 243718 h 2407055"/>
              <a:gd name="connsiteX2" fmla="*/ 711852 w 1566779"/>
              <a:gd name="connsiteY2" fmla="*/ 139640 h 2407055"/>
              <a:gd name="connsiteX3" fmla="*/ 0 w 1566779"/>
              <a:gd name="connsiteY3" fmla="*/ 1418835 h 2407055"/>
              <a:gd name="connsiteX0" fmla="*/ 1566779 w 1566779"/>
              <a:gd name="connsiteY0" fmla="*/ 2513036 h 2513036"/>
              <a:gd name="connsiteX1" fmla="*/ 1328886 w 1566779"/>
              <a:gd name="connsiteY1" fmla="*/ 349699 h 2513036"/>
              <a:gd name="connsiteX2" fmla="*/ 631641 w 1566779"/>
              <a:gd name="connsiteY2" fmla="*/ 79853 h 2513036"/>
              <a:gd name="connsiteX3" fmla="*/ 0 w 1566779"/>
              <a:gd name="connsiteY3" fmla="*/ 1524816 h 2513036"/>
              <a:gd name="connsiteX0" fmla="*/ 1566779 w 1566779"/>
              <a:gd name="connsiteY0" fmla="*/ 2529566 h 2529566"/>
              <a:gd name="connsiteX1" fmla="*/ 1328886 w 1566779"/>
              <a:gd name="connsiteY1" fmla="*/ 366229 h 2529566"/>
              <a:gd name="connsiteX2" fmla="*/ 631641 w 1566779"/>
              <a:gd name="connsiteY2" fmla="*/ 96383 h 2529566"/>
              <a:gd name="connsiteX3" fmla="*/ 0 w 1566779"/>
              <a:gd name="connsiteY3" fmla="*/ 1541346 h 252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779" h="2529566">
                <a:moveTo>
                  <a:pt x="1566779" y="2529566"/>
                </a:moveTo>
                <a:cubicBezTo>
                  <a:pt x="1519076" y="1636848"/>
                  <a:pt x="1484742" y="771760"/>
                  <a:pt x="1328886" y="366229"/>
                </a:cubicBezTo>
                <a:cubicBezTo>
                  <a:pt x="1173030" y="-39302"/>
                  <a:pt x="912834" y="-73625"/>
                  <a:pt x="631641" y="96383"/>
                </a:cubicBezTo>
                <a:cubicBezTo>
                  <a:pt x="350448" y="266391"/>
                  <a:pt x="100361" y="1157868"/>
                  <a:pt x="0" y="1541346"/>
                </a:cubicBezTo>
              </a:path>
            </a:pathLst>
          </a:custGeom>
          <a:noFill/>
          <a:ln w="34925">
            <a:solidFill>
              <a:srgbClr val="FFC000"/>
            </a:solidFill>
            <a:prstDash val="dashDot"/>
            <a:round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33DC26D-2FBA-166C-71FB-23ED6F60519F}"/>
              </a:ext>
            </a:extLst>
          </p:cNvPr>
          <p:cNvSpPr/>
          <p:nvPr/>
        </p:nvSpPr>
        <p:spPr>
          <a:xfrm>
            <a:off x="3191774" y="2285689"/>
            <a:ext cx="1647645" cy="1440611"/>
          </a:xfrm>
          <a:custGeom>
            <a:avLst/>
            <a:gdLst>
              <a:gd name="connsiteX0" fmla="*/ 0 w 1647645"/>
              <a:gd name="connsiteY0" fmla="*/ 1440611 h 1440611"/>
              <a:gd name="connsiteX1" fmla="*/ 319177 w 1647645"/>
              <a:gd name="connsiteY1" fmla="*/ 301925 h 1440611"/>
              <a:gd name="connsiteX2" fmla="*/ 1647645 w 1647645"/>
              <a:gd name="connsiteY2" fmla="*/ 0 h 1440611"/>
              <a:gd name="connsiteX0" fmla="*/ 0 w 1647645"/>
              <a:gd name="connsiteY0" fmla="*/ 1440611 h 1440611"/>
              <a:gd name="connsiteX1" fmla="*/ 319177 w 1647645"/>
              <a:gd name="connsiteY1" fmla="*/ 301925 h 1440611"/>
              <a:gd name="connsiteX2" fmla="*/ 1647645 w 1647645"/>
              <a:gd name="connsiteY2" fmla="*/ 0 h 1440611"/>
              <a:gd name="connsiteX0" fmla="*/ 0 w 1647645"/>
              <a:gd name="connsiteY0" fmla="*/ 1440611 h 1440611"/>
              <a:gd name="connsiteX1" fmla="*/ 400953 w 1647645"/>
              <a:gd name="connsiteY1" fmla="*/ 376267 h 1440611"/>
              <a:gd name="connsiteX2" fmla="*/ 1647645 w 1647645"/>
              <a:gd name="connsiteY2" fmla="*/ 0 h 144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645" h="1440611">
                <a:moveTo>
                  <a:pt x="0" y="1440611"/>
                </a:moveTo>
                <a:cubicBezTo>
                  <a:pt x="22285" y="991319"/>
                  <a:pt x="126346" y="616369"/>
                  <a:pt x="400953" y="376267"/>
                </a:cubicBezTo>
                <a:cubicBezTo>
                  <a:pt x="675560" y="136165"/>
                  <a:pt x="786177" y="68081"/>
                  <a:pt x="1647645" y="0"/>
                </a:cubicBezTo>
              </a:path>
            </a:pathLst>
          </a:custGeom>
          <a:noFill/>
          <a:ln w="76200" cap="rnd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7B1328E-41B5-A694-283C-1A65C0EA060F}"/>
              </a:ext>
            </a:extLst>
          </p:cNvPr>
          <p:cNvSpPr/>
          <p:nvPr/>
        </p:nvSpPr>
        <p:spPr>
          <a:xfrm>
            <a:off x="3877733" y="2438400"/>
            <a:ext cx="1032934" cy="2667000"/>
          </a:xfrm>
          <a:custGeom>
            <a:avLst/>
            <a:gdLst>
              <a:gd name="connsiteX0" fmla="*/ 1032934 w 1032934"/>
              <a:gd name="connsiteY0" fmla="*/ 2667000 h 2667000"/>
              <a:gd name="connsiteX1" fmla="*/ 677334 w 1032934"/>
              <a:gd name="connsiteY1" fmla="*/ 677333 h 2667000"/>
              <a:gd name="connsiteX2" fmla="*/ 270934 w 1032934"/>
              <a:gd name="connsiteY2" fmla="*/ 0 h 2667000"/>
              <a:gd name="connsiteX3" fmla="*/ 93134 w 1032934"/>
              <a:gd name="connsiteY3" fmla="*/ 1075267 h 2667000"/>
              <a:gd name="connsiteX4" fmla="*/ 0 w 1032934"/>
              <a:gd name="connsiteY4" fmla="*/ 2396067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934" h="2667000">
                <a:moveTo>
                  <a:pt x="1032934" y="2667000"/>
                </a:moveTo>
                <a:cubicBezTo>
                  <a:pt x="918634" y="1894416"/>
                  <a:pt x="804334" y="1121833"/>
                  <a:pt x="677334" y="677333"/>
                </a:cubicBezTo>
                <a:cubicBezTo>
                  <a:pt x="550334" y="232833"/>
                  <a:pt x="410634" y="116416"/>
                  <a:pt x="270934" y="0"/>
                </a:cubicBezTo>
                <a:cubicBezTo>
                  <a:pt x="211667" y="358422"/>
                  <a:pt x="138290" y="675923"/>
                  <a:pt x="93134" y="1075267"/>
                </a:cubicBezTo>
                <a:cubicBezTo>
                  <a:pt x="47978" y="1474611"/>
                  <a:pt x="23989" y="1935339"/>
                  <a:pt x="0" y="2396067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DEE1164B-C8F3-6D73-3600-BEABA3FC8B2C}"/>
              </a:ext>
            </a:extLst>
          </p:cNvPr>
          <p:cNvSpPr/>
          <p:nvPr/>
        </p:nvSpPr>
        <p:spPr>
          <a:xfrm>
            <a:off x="3403600" y="2644486"/>
            <a:ext cx="1498600" cy="2477847"/>
          </a:xfrm>
          <a:custGeom>
            <a:avLst/>
            <a:gdLst>
              <a:gd name="connsiteX0" fmla="*/ 1498600 w 1498600"/>
              <a:gd name="connsiteY0" fmla="*/ 2477847 h 2477847"/>
              <a:gd name="connsiteX1" fmla="*/ 914400 w 1498600"/>
              <a:gd name="connsiteY1" fmla="*/ 538981 h 2477847"/>
              <a:gd name="connsiteX2" fmla="*/ 321733 w 1498600"/>
              <a:gd name="connsiteY2" fmla="*/ 22514 h 2477847"/>
              <a:gd name="connsiteX3" fmla="*/ 93133 w 1498600"/>
              <a:gd name="connsiteY3" fmla="*/ 733714 h 2477847"/>
              <a:gd name="connsiteX4" fmla="*/ 0 w 1498600"/>
              <a:gd name="connsiteY4" fmla="*/ 1106247 h 24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600" h="2477847">
                <a:moveTo>
                  <a:pt x="1498600" y="2477847"/>
                </a:moveTo>
                <a:cubicBezTo>
                  <a:pt x="1304572" y="1713025"/>
                  <a:pt x="1110544" y="948203"/>
                  <a:pt x="914400" y="538981"/>
                </a:cubicBezTo>
                <a:cubicBezTo>
                  <a:pt x="718255" y="129759"/>
                  <a:pt x="427566" y="-70619"/>
                  <a:pt x="321733" y="22514"/>
                </a:cubicBezTo>
                <a:cubicBezTo>
                  <a:pt x="245533" y="259581"/>
                  <a:pt x="146755" y="553092"/>
                  <a:pt x="93133" y="733714"/>
                </a:cubicBezTo>
                <a:cubicBezTo>
                  <a:pt x="39511" y="914336"/>
                  <a:pt x="19755" y="1010291"/>
                  <a:pt x="0" y="1106247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43B16EF8-EF9D-0BE3-52AD-AD1A1D642270}"/>
              </a:ext>
            </a:extLst>
          </p:cNvPr>
          <p:cNvSpPr/>
          <p:nvPr/>
        </p:nvSpPr>
        <p:spPr>
          <a:xfrm>
            <a:off x="4944533" y="3555416"/>
            <a:ext cx="795867" cy="1558451"/>
          </a:xfrm>
          <a:custGeom>
            <a:avLst/>
            <a:gdLst>
              <a:gd name="connsiteX0" fmla="*/ 0 w 795867"/>
              <a:gd name="connsiteY0" fmla="*/ 1558451 h 1558451"/>
              <a:gd name="connsiteX1" fmla="*/ 355600 w 795867"/>
              <a:gd name="connsiteY1" fmla="*/ 584 h 1558451"/>
              <a:gd name="connsiteX2" fmla="*/ 795867 w 795867"/>
              <a:gd name="connsiteY2" fmla="*/ 1414517 h 155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867" h="1558451">
                <a:moveTo>
                  <a:pt x="0" y="1558451"/>
                </a:moveTo>
                <a:cubicBezTo>
                  <a:pt x="111478" y="791512"/>
                  <a:pt x="222956" y="24573"/>
                  <a:pt x="355600" y="584"/>
                </a:cubicBezTo>
                <a:cubicBezTo>
                  <a:pt x="488244" y="-23405"/>
                  <a:pt x="642055" y="695556"/>
                  <a:pt x="795867" y="1414517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Dot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364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32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7E5666-CA28-FAFA-1DA0-7614818CC72B}"/>
              </a:ext>
            </a:extLst>
          </p:cNvPr>
          <p:cNvGrpSpPr/>
          <p:nvPr/>
        </p:nvGrpSpPr>
        <p:grpSpPr>
          <a:xfrm>
            <a:off x="390490" y="392580"/>
            <a:ext cx="3842635" cy="624276"/>
            <a:chOff x="284077" y="314643"/>
            <a:chExt cx="3842635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6251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490" y="454239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FBFD2C-0793-9E5D-978E-4C774D6498D3}"/>
                </a:ext>
              </a:extLst>
            </p:cNvPr>
            <p:cNvSpPr txBox="1"/>
            <p:nvPr/>
          </p:nvSpPr>
          <p:spPr>
            <a:xfrm>
              <a:off x="1006947" y="314643"/>
              <a:ext cx="31197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a Perfect Squat Toilet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471960" y="6135877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1490656" y="6135877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1456482" y="469866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, 圆圈&#10;&#10;描述已自动生成">
            <a:extLst>
              <a:ext uri="{FF2B5EF4-FFF2-40B4-BE49-F238E27FC236}">
                <a16:creationId xmlns:a16="http://schemas.microsoft.com/office/drawing/2014/main" id="{4D633FE6-B95B-50CF-5750-2AAFAC5B2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74" y="1593093"/>
            <a:ext cx="3671817" cy="36718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8E0F591-BAD8-43E9-74FE-FC82D3E32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779" y="1593091"/>
            <a:ext cx="3671818" cy="3671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F2125D-572A-93AB-EE96-BC8D4AEECF25}"/>
              </a:ext>
            </a:extLst>
          </p:cNvPr>
          <p:cNvSpPr txBox="1"/>
          <p:nvPr/>
        </p:nvSpPr>
        <p:spPr>
          <a:xfrm>
            <a:off x="6480391" y="2277146"/>
            <a:ext cx="2909917" cy="230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zh-CN" sz="115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small</a:t>
            </a:r>
          </a:p>
          <a:p>
            <a:pPr>
              <a:lnSpc>
                <a:spcPts val="8500"/>
              </a:lnSpc>
            </a:pPr>
            <a:r>
              <a:rPr lang="en-US" altLang="zh-CN" sz="115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arc</a:t>
            </a:r>
            <a:endParaRPr lang="zh-CN" altLang="en-US" sz="115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56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7E5666-CA28-FAFA-1DA0-7614818CC72B}"/>
              </a:ext>
            </a:extLst>
          </p:cNvPr>
          <p:cNvGrpSpPr/>
          <p:nvPr/>
        </p:nvGrpSpPr>
        <p:grpSpPr>
          <a:xfrm>
            <a:off x="-2605629" y="-891471"/>
            <a:ext cx="3842635" cy="624276"/>
            <a:chOff x="284077" y="314643"/>
            <a:chExt cx="3842635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6251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605629" y="-829812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FBFD2C-0793-9E5D-978E-4C774D6498D3}"/>
                </a:ext>
              </a:extLst>
            </p:cNvPr>
            <p:cNvSpPr txBox="1"/>
            <p:nvPr/>
          </p:nvSpPr>
          <p:spPr>
            <a:xfrm>
              <a:off x="1006947" y="314643"/>
              <a:ext cx="31197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a Perfect Squat Toilet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-429067" y="6991253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2223719" y="6991253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2357661" y="-440638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, 圆圈&#10;&#10;描述已自动生成">
            <a:extLst>
              <a:ext uri="{FF2B5EF4-FFF2-40B4-BE49-F238E27FC236}">
                <a16:creationId xmlns:a16="http://schemas.microsoft.com/office/drawing/2014/main" id="{4D633FE6-B95B-50CF-5750-2AAFAC5B2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2966" y="1593093"/>
            <a:ext cx="3671817" cy="36718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8E0F591-BAD8-43E9-74FE-FC82D3E32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64761" y="1593091"/>
            <a:ext cx="3671818" cy="3671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F2125D-572A-93AB-EE96-BC8D4AEECF25}"/>
              </a:ext>
            </a:extLst>
          </p:cNvPr>
          <p:cNvSpPr txBox="1"/>
          <p:nvPr/>
        </p:nvSpPr>
        <p:spPr>
          <a:xfrm>
            <a:off x="553724" y="473566"/>
            <a:ext cx="2909917" cy="130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small</a:t>
            </a:r>
          </a:p>
          <a:p>
            <a:pPr>
              <a:lnSpc>
                <a:spcPts val="47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arc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01488EB-0AA3-82BA-73B7-B3CA12E19D9F}"/>
              </a:ext>
            </a:extLst>
          </p:cNvPr>
          <p:cNvSpPr/>
          <p:nvPr/>
        </p:nvSpPr>
        <p:spPr>
          <a:xfrm>
            <a:off x="2355567" y="2664037"/>
            <a:ext cx="7197090" cy="2206930"/>
          </a:xfrm>
          <a:custGeom>
            <a:avLst/>
            <a:gdLst>
              <a:gd name="connsiteX0" fmla="*/ 983427 w 7197090"/>
              <a:gd name="connsiteY0" fmla="*/ 1140 h 2351056"/>
              <a:gd name="connsiteX1" fmla="*/ 998220 w 7197090"/>
              <a:gd name="connsiteY1" fmla="*/ 1557 h 2351056"/>
              <a:gd name="connsiteX2" fmla="*/ 1104900 w 7197090"/>
              <a:gd name="connsiteY2" fmla="*/ 81567 h 2351056"/>
              <a:gd name="connsiteX3" fmla="*/ 1184910 w 7197090"/>
              <a:gd name="connsiteY3" fmla="*/ 16797 h 2351056"/>
              <a:gd name="connsiteX4" fmla="*/ 1303020 w 7197090"/>
              <a:gd name="connsiteY4" fmla="*/ 77757 h 2351056"/>
              <a:gd name="connsiteX5" fmla="*/ 1371600 w 7197090"/>
              <a:gd name="connsiteY5" fmla="*/ 5367 h 2351056"/>
              <a:gd name="connsiteX6" fmla="*/ 1527810 w 7197090"/>
              <a:gd name="connsiteY6" fmla="*/ 73947 h 2351056"/>
              <a:gd name="connsiteX7" fmla="*/ 1588770 w 7197090"/>
              <a:gd name="connsiteY7" fmla="*/ 9177 h 2351056"/>
              <a:gd name="connsiteX8" fmla="*/ 1706880 w 7197090"/>
              <a:gd name="connsiteY8" fmla="*/ 81567 h 2351056"/>
              <a:gd name="connsiteX9" fmla="*/ 1783080 w 7197090"/>
              <a:gd name="connsiteY9" fmla="*/ 9177 h 2351056"/>
              <a:gd name="connsiteX10" fmla="*/ 1893570 w 7197090"/>
              <a:gd name="connsiteY10" fmla="*/ 73947 h 2351056"/>
              <a:gd name="connsiteX11" fmla="*/ 1962150 w 7197090"/>
              <a:gd name="connsiteY11" fmla="*/ 12987 h 2351056"/>
              <a:gd name="connsiteX12" fmla="*/ 2076450 w 7197090"/>
              <a:gd name="connsiteY12" fmla="*/ 81567 h 2351056"/>
              <a:gd name="connsiteX13" fmla="*/ 2167890 w 7197090"/>
              <a:gd name="connsiteY13" fmla="*/ 9177 h 2351056"/>
              <a:gd name="connsiteX14" fmla="*/ 2286000 w 7197090"/>
              <a:gd name="connsiteY14" fmla="*/ 77757 h 2351056"/>
              <a:gd name="connsiteX15" fmla="*/ 2369820 w 7197090"/>
              <a:gd name="connsiteY15" fmla="*/ 5367 h 2351056"/>
              <a:gd name="connsiteX16" fmla="*/ 2465070 w 7197090"/>
              <a:gd name="connsiteY16" fmla="*/ 85377 h 2351056"/>
              <a:gd name="connsiteX17" fmla="*/ 2564130 w 7197090"/>
              <a:gd name="connsiteY17" fmla="*/ 5367 h 2351056"/>
              <a:gd name="connsiteX18" fmla="*/ 2670810 w 7197090"/>
              <a:gd name="connsiteY18" fmla="*/ 85377 h 2351056"/>
              <a:gd name="connsiteX19" fmla="*/ 2750820 w 7197090"/>
              <a:gd name="connsiteY19" fmla="*/ 1557 h 2351056"/>
              <a:gd name="connsiteX20" fmla="*/ 2861310 w 7197090"/>
              <a:gd name="connsiteY20" fmla="*/ 81567 h 2351056"/>
              <a:gd name="connsiteX21" fmla="*/ 2967990 w 7197090"/>
              <a:gd name="connsiteY21" fmla="*/ 5367 h 2351056"/>
              <a:gd name="connsiteX22" fmla="*/ 3089910 w 7197090"/>
              <a:gd name="connsiteY22" fmla="*/ 73947 h 2351056"/>
              <a:gd name="connsiteX23" fmla="*/ 3181350 w 7197090"/>
              <a:gd name="connsiteY23" fmla="*/ 9177 h 2351056"/>
              <a:gd name="connsiteX24" fmla="*/ 3314700 w 7197090"/>
              <a:gd name="connsiteY24" fmla="*/ 81567 h 2351056"/>
              <a:gd name="connsiteX25" fmla="*/ 3417570 w 7197090"/>
              <a:gd name="connsiteY25" fmla="*/ 5367 h 2351056"/>
              <a:gd name="connsiteX26" fmla="*/ 3531870 w 7197090"/>
              <a:gd name="connsiteY26" fmla="*/ 77757 h 2351056"/>
              <a:gd name="connsiteX27" fmla="*/ 3646170 w 7197090"/>
              <a:gd name="connsiteY27" fmla="*/ 1557 h 2351056"/>
              <a:gd name="connsiteX28" fmla="*/ 3752850 w 7197090"/>
              <a:gd name="connsiteY28" fmla="*/ 70137 h 2351056"/>
              <a:gd name="connsiteX29" fmla="*/ 3863340 w 7197090"/>
              <a:gd name="connsiteY29" fmla="*/ 9177 h 2351056"/>
              <a:gd name="connsiteX30" fmla="*/ 3981450 w 7197090"/>
              <a:gd name="connsiteY30" fmla="*/ 70137 h 2351056"/>
              <a:gd name="connsiteX31" fmla="*/ 4088130 w 7197090"/>
              <a:gd name="connsiteY31" fmla="*/ 1557 h 2351056"/>
              <a:gd name="connsiteX32" fmla="*/ 4210050 w 7197090"/>
              <a:gd name="connsiteY32" fmla="*/ 73947 h 2351056"/>
              <a:gd name="connsiteX33" fmla="*/ 4301490 w 7197090"/>
              <a:gd name="connsiteY33" fmla="*/ 1557 h 2351056"/>
              <a:gd name="connsiteX34" fmla="*/ 4408170 w 7197090"/>
              <a:gd name="connsiteY34" fmla="*/ 81567 h 2351056"/>
              <a:gd name="connsiteX35" fmla="*/ 4511040 w 7197090"/>
              <a:gd name="connsiteY35" fmla="*/ 5367 h 2351056"/>
              <a:gd name="connsiteX36" fmla="*/ 4610100 w 7197090"/>
              <a:gd name="connsiteY36" fmla="*/ 70137 h 2351056"/>
              <a:gd name="connsiteX37" fmla="*/ 4724400 w 7197090"/>
              <a:gd name="connsiteY37" fmla="*/ 1557 h 2351056"/>
              <a:gd name="connsiteX38" fmla="*/ 4834890 w 7197090"/>
              <a:gd name="connsiteY38" fmla="*/ 81567 h 2351056"/>
              <a:gd name="connsiteX39" fmla="*/ 4953000 w 7197090"/>
              <a:gd name="connsiteY39" fmla="*/ 1557 h 2351056"/>
              <a:gd name="connsiteX40" fmla="*/ 5033010 w 7197090"/>
              <a:gd name="connsiteY40" fmla="*/ 66327 h 2351056"/>
              <a:gd name="connsiteX41" fmla="*/ 5132070 w 7197090"/>
              <a:gd name="connsiteY41" fmla="*/ 12987 h 2351056"/>
              <a:gd name="connsiteX42" fmla="*/ 5246370 w 7197090"/>
              <a:gd name="connsiteY42" fmla="*/ 81567 h 2351056"/>
              <a:gd name="connsiteX43" fmla="*/ 5345430 w 7197090"/>
              <a:gd name="connsiteY43" fmla="*/ 16797 h 2351056"/>
              <a:gd name="connsiteX44" fmla="*/ 5444490 w 7197090"/>
              <a:gd name="connsiteY44" fmla="*/ 62517 h 2351056"/>
              <a:gd name="connsiteX45" fmla="*/ 5558790 w 7197090"/>
              <a:gd name="connsiteY45" fmla="*/ 5367 h 2351056"/>
              <a:gd name="connsiteX46" fmla="*/ 5669280 w 7197090"/>
              <a:gd name="connsiteY46" fmla="*/ 70137 h 2351056"/>
              <a:gd name="connsiteX47" fmla="*/ 5764530 w 7197090"/>
              <a:gd name="connsiteY47" fmla="*/ 9177 h 2351056"/>
              <a:gd name="connsiteX48" fmla="*/ 5867400 w 7197090"/>
              <a:gd name="connsiteY48" fmla="*/ 81567 h 2351056"/>
              <a:gd name="connsiteX49" fmla="*/ 5989320 w 7197090"/>
              <a:gd name="connsiteY49" fmla="*/ 5367 h 2351056"/>
              <a:gd name="connsiteX50" fmla="*/ 6076950 w 7197090"/>
              <a:gd name="connsiteY50" fmla="*/ 73947 h 2351056"/>
              <a:gd name="connsiteX51" fmla="*/ 7197090 w 7197090"/>
              <a:gd name="connsiteY51" fmla="*/ 73947 h 2351056"/>
              <a:gd name="connsiteX52" fmla="*/ 7197090 w 7197090"/>
              <a:gd name="connsiteY52" fmla="*/ 409227 h 2351056"/>
              <a:gd name="connsiteX53" fmla="*/ 5798961 w 7197090"/>
              <a:gd name="connsiteY53" fmla="*/ 409227 h 2351056"/>
              <a:gd name="connsiteX54" fmla="*/ 5961717 w 7197090"/>
              <a:gd name="connsiteY54" fmla="*/ 412295 h 2351056"/>
              <a:gd name="connsiteX55" fmla="*/ 6156960 w 7197090"/>
              <a:gd name="connsiteY55" fmla="*/ 416847 h 2351056"/>
              <a:gd name="connsiteX56" fmla="*/ 6160770 w 7197090"/>
              <a:gd name="connsiteY56" fmla="*/ 805467 h 2351056"/>
              <a:gd name="connsiteX57" fmla="*/ 5745480 w 7197090"/>
              <a:gd name="connsiteY57" fmla="*/ 1201707 h 2351056"/>
              <a:gd name="connsiteX58" fmla="*/ 4804410 w 7197090"/>
              <a:gd name="connsiteY58" fmla="*/ 1411257 h 2351056"/>
              <a:gd name="connsiteX59" fmla="*/ 4584740 w 7197090"/>
              <a:gd name="connsiteY59" fmla="*/ 1433373 h 2351056"/>
              <a:gd name="connsiteX60" fmla="*/ 4399280 w 7197090"/>
              <a:gd name="connsiteY60" fmla="*/ 1441665 h 2351056"/>
              <a:gd name="connsiteX61" fmla="*/ 4399280 w 7197090"/>
              <a:gd name="connsiteY61" fmla="*/ 2351056 h 2351056"/>
              <a:gd name="connsiteX62" fmla="*/ 3693160 w 7197090"/>
              <a:gd name="connsiteY62" fmla="*/ 2351056 h 2351056"/>
              <a:gd name="connsiteX63" fmla="*/ 3693160 w 7197090"/>
              <a:gd name="connsiteY63" fmla="*/ 1396605 h 2351056"/>
              <a:gd name="connsiteX64" fmla="*/ 3672126 w 7197090"/>
              <a:gd name="connsiteY64" fmla="*/ 1392208 h 2351056"/>
              <a:gd name="connsiteX65" fmla="*/ 3288030 w 7197090"/>
              <a:gd name="connsiteY65" fmla="*/ 1354107 h 2351056"/>
              <a:gd name="connsiteX66" fmla="*/ 1764030 w 7197090"/>
              <a:gd name="connsiteY66" fmla="*/ 1441737 h 2351056"/>
              <a:gd name="connsiteX67" fmla="*/ 998220 w 7197090"/>
              <a:gd name="connsiteY67" fmla="*/ 1129317 h 2351056"/>
              <a:gd name="connsiteX68" fmla="*/ 746760 w 7197090"/>
              <a:gd name="connsiteY68" fmla="*/ 694977 h 2351056"/>
              <a:gd name="connsiteX69" fmla="*/ 740301 w 7197090"/>
              <a:gd name="connsiteY69" fmla="*/ 412312 h 2351056"/>
              <a:gd name="connsiteX70" fmla="*/ 739967 w 7197090"/>
              <a:gd name="connsiteY70" fmla="*/ 409227 h 2351056"/>
              <a:gd name="connsiteX71" fmla="*/ 0 w 7197090"/>
              <a:gd name="connsiteY71" fmla="*/ 409227 h 2351056"/>
              <a:gd name="connsiteX72" fmla="*/ 7620 w 7197090"/>
              <a:gd name="connsiteY72" fmla="*/ 73947 h 2351056"/>
              <a:gd name="connsiteX73" fmla="*/ 941070 w 7197090"/>
              <a:gd name="connsiteY73" fmla="*/ 73947 h 2351056"/>
              <a:gd name="connsiteX74" fmla="*/ 960120 w 7197090"/>
              <a:gd name="connsiteY74" fmla="*/ 32037 h 2351056"/>
              <a:gd name="connsiteX75" fmla="*/ 983427 w 7197090"/>
              <a:gd name="connsiteY75" fmla="*/ 1140 h 2351056"/>
              <a:gd name="connsiteX0" fmla="*/ 983427 w 7197090"/>
              <a:gd name="connsiteY0" fmla="*/ 1140 h 2351056"/>
              <a:gd name="connsiteX1" fmla="*/ 998220 w 7197090"/>
              <a:gd name="connsiteY1" fmla="*/ 1557 h 2351056"/>
              <a:gd name="connsiteX2" fmla="*/ 1104900 w 7197090"/>
              <a:gd name="connsiteY2" fmla="*/ 81567 h 2351056"/>
              <a:gd name="connsiteX3" fmla="*/ 1184910 w 7197090"/>
              <a:gd name="connsiteY3" fmla="*/ 16797 h 2351056"/>
              <a:gd name="connsiteX4" fmla="*/ 1303020 w 7197090"/>
              <a:gd name="connsiteY4" fmla="*/ 77757 h 2351056"/>
              <a:gd name="connsiteX5" fmla="*/ 1371600 w 7197090"/>
              <a:gd name="connsiteY5" fmla="*/ 5367 h 2351056"/>
              <a:gd name="connsiteX6" fmla="*/ 1527810 w 7197090"/>
              <a:gd name="connsiteY6" fmla="*/ 73947 h 2351056"/>
              <a:gd name="connsiteX7" fmla="*/ 1588770 w 7197090"/>
              <a:gd name="connsiteY7" fmla="*/ 9177 h 2351056"/>
              <a:gd name="connsiteX8" fmla="*/ 1706880 w 7197090"/>
              <a:gd name="connsiteY8" fmla="*/ 81567 h 2351056"/>
              <a:gd name="connsiteX9" fmla="*/ 1783080 w 7197090"/>
              <a:gd name="connsiteY9" fmla="*/ 9177 h 2351056"/>
              <a:gd name="connsiteX10" fmla="*/ 1893570 w 7197090"/>
              <a:gd name="connsiteY10" fmla="*/ 73947 h 2351056"/>
              <a:gd name="connsiteX11" fmla="*/ 1962150 w 7197090"/>
              <a:gd name="connsiteY11" fmla="*/ 12987 h 2351056"/>
              <a:gd name="connsiteX12" fmla="*/ 2076450 w 7197090"/>
              <a:gd name="connsiteY12" fmla="*/ 81567 h 2351056"/>
              <a:gd name="connsiteX13" fmla="*/ 2167890 w 7197090"/>
              <a:gd name="connsiteY13" fmla="*/ 9177 h 2351056"/>
              <a:gd name="connsiteX14" fmla="*/ 2286000 w 7197090"/>
              <a:gd name="connsiteY14" fmla="*/ 77757 h 2351056"/>
              <a:gd name="connsiteX15" fmla="*/ 2369820 w 7197090"/>
              <a:gd name="connsiteY15" fmla="*/ 5367 h 2351056"/>
              <a:gd name="connsiteX16" fmla="*/ 2465070 w 7197090"/>
              <a:gd name="connsiteY16" fmla="*/ 85377 h 2351056"/>
              <a:gd name="connsiteX17" fmla="*/ 2564130 w 7197090"/>
              <a:gd name="connsiteY17" fmla="*/ 5367 h 2351056"/>
              <a:gd name="connsiteX18" fmla="*/ 2670810 w 7197090"/>
              <a:gd name="connsiteY18" fmla="*/ 85377 h 2351056"/>
              <a:gd name="connsiteX19" fmla="*/ 2750820 w 7197090"/>
              <a:gd name="connsiteY19" fmla="*/ 1557 h 2351056"/>
              <a:gd name="connsiteX20" fmla="*/ 2861310 w 7197090"/>
              <a:gd name="connsiteY20" fmla="*/ 81567 h 2351056"/>
              <a:gd name="connsiteX21" fmla="*/ 2967990 w 7197090"/>
              <a:gd name="connsiteY21" fmla="*/ 5367 h 2351056"/>
              <a:gd name="connsiteX22" fmla="*/ 3089910 w 7197090"/>
              <a:gd name="connsiteY22" fmla="*/ 73947 h 2351056"/>
              <a:gd name="connsiteX23" fmla="*/ 3181350 w 7197090"/>
              <a:gd name="connsiteY23" fmla="*/ 9177 h 2351056"/>
              <a:gd name="connsiteX24" fmla="*/ 3314700 w 7197090"/>
              <a:gd name="connsiteY24" fmla="*/ 81567 h 2351056"/>
              <a:gd name="connsiteX25" fmla="*/ 3417570 w 7197090"/>
              <a:gd name="connsiteY25" fmla="*/ 5367 h 2351056"/>
              <a:gd name="connsiteX26" fmla="*/ 3531870 w 7197090"/>
              <a:gd name="connsiteY26" fmla="*/ 77757 h 2351056"/>
              <a:gd name="connsiteX27" fmla="*/ 3646170 w 7197090"/>
              <a:gd name="connsiteY27" fmla="*/ 1557 h 2351056"/>
              <a:gd name="connsiteX28" fmla="*/ 3752850 w 7197090"/>
              <a:gd name="connsiteY28" fmla="*/ 70137 h 2351056"/>
              <a:gd name="connsiteX29" fmla="*/ 3863340 w 7197090"/>
              <a:gd name="connsiteY29" fmla="*/ 9177 h 2351056"/>
              <a:gd name="connsiteX30" fmla="*/ 3981450 w 7197090"/>
              <a:gd name="connsiteY30" fmla="*/ 70137 h 2351056"/>
              <a:gd name="connsiteX31" fmla="*/ 4088130 w 7197090"/>
              <a:gd name="connsiteY31" fmla="*/ 1557 h 2351056"/>
              <a:gd name="connsiteX32" fmla="*/ 4210050 w 7197090"/>
              <a:gd name="connsiteY32" fmla="*/ 73947 h 2351056"/>
              <a:gd name="connsiteX33" fmla="*/ 4301490 w 7197090"/>
              <a:gd name="connsiteY33" fmla="*/ 1557 h 2351056"/>
              <a:gd name="connsiteX34" fmla="*/ 4408170 w 7197090"/>
              <a:gd name="connsiteY34" fmla="*/ 81567 h 2351056"/>
              <a:gd name="connsiteX35" fmla="*/ 4511040 w 7197090"/>
              <a:gd name="connsiteY35" fmla="*/ 5367 h 2351056"/>
              <a:gd name="connsiteX36" fmla="*/ 4610100 w 7197090"/>
              <a:gd name="connsiteY36" fmla="*/ 70137 h 2351056"/>
              <a:gd name="connsiteX37" fmla="*/ 4724400 w 7197090"/>
              <a:gd name="connsiteY37" fmla="*/ 1557 h 2351056"/>
              <a:gd name="connsiteX38" fmla="*/ 4834890 w 7197090"/>
              <a:gd name="connsiteY38" fmla="*/ 81567 h 2351056"/>
              <a:gd name="connsiteX39" fmla="*/ 4953000 w 7197090"/>
              <a:gd name="connsiteY39" fmla="*/ 1557 h 2351056"/>
              <a:gd name="connsiteX40" fmla="*/ 5033010 w 7197090"/>
              <a:gd name="connsiteY40" fmla="*/ 66327 h 2351056"/>
              <a:gd name="connsiteX41" fmla="*/ 5132070 w 7197090"/>
              <a:gd name="connsiteY41" fmla="*/ 12987 h 2351056"/>
              <a:gd name="connsiteX42" fmla="*/ 5246370 w 7197090"/>
              <a:gd name="connsiteY42" fmla="*/ 81567 h 2351056"/>
              <a:gd name="connsiteX43" fmla="*/ 5345430 w 7197090"/>
              <a:gd name="connsiteY43" fmla="*/ 16797 h 2351056"/>
              <a:gd name="connsiteX44" fmla="*/ 5444490 w 7197090"/>
              <a:gd name="connsiteY44" fmla="*/ 62517 h 2351056"/>
              <a:gd name="connsiteX45" fmla="*/ 5558790 w 7197090"/>
              <a:gd name="connsiteY45" fmla="*/ 5367 h 2351056"/>
              <a:gd name="connsiteX46" fmla="*/ 5669280 w 7197090"/>
              <a:gd name="connsiteY46" fmla="*/ 70137 h 2351056"/>
              <a:gd name="connsiteX47" fmla="*/ 5764530 w 7197090"/>
              <a:gd name="connsiteY47" fmla="*/ 9177 h 2351056"/>
              <a:gd name="connsiteX48" fmla="*/ 5867400 w 7197090"/>
              <a:gd name="connsiteY48" fmla="*/ 81567 h 2351056"/>
              <a:gd name="connsiteX49" fmla="*/ 5989320 w 7197090"/>
              <a:gd name="connsiteY49" fmla="*/ 5367 h 2351056"/>
              <a:gd name="connsiteX50" fmla="*/ 6076950 w 7197090"/>
              <a:gd name="connsiteY50" fmla="*/ 73947 h 2351056"/>
              <a:gd name="connsiteX51" fmla="*/ 7197090 w 7197090"/>
              <a:gd name="connsiteY51" fmla="*/ 73947 h 2351056"/>
              <a:gd name="connsiteX52" fmla="*/ 7197090 w 7197090"/>
              <a:gd name="connsiteY52" fmla="*/ 409227 h 2351056"/>
              <a:gd name="connsiteX53" fmla="*/ 5798961 w 7197090"/>
              <a:gd name="connsiteY53" fmla="*/ 409227 h 2351056"/>
              <a:gd name="connsiteX54" fmla="*/ 5961717 w 7197090"/>
              <a:gd name="connsiteY54" fmla="*/ 412295 h 2351056"/>
              <a:gd name="connsiteX55" fmla="*/ 6156960 w 7197090"/>
              <a:gd name="connsiteY55" fmla="*/ 416847 h 2351056"/>
              <a:gd name="connsiteX56" fmla="*/ 6160770 w 7197090"/>
              <a:gd name="connsiteY56" fmla="*/ 805467 h 2351056"/>
              <a:gd name="connsiteX57" fmla="*/ 5745480 w 7197090"/>
              <a:gd name="connsiteY57" fmla="*/ 1201707 h 2351056"/>
              <a:gd name="connsiteX58" fmla="*/ 4804410 w 7197090"/>
              <a:gd name="connsiteY58" fmla="*/ 1411257 h 2351056"/>
              <a:gd name="connsiteX59" fmla="*/ 4584740 w 7197090"/>
              <a:gd name="connsiteY59" fmla="*/ 1433373 h 2351056"/>
              <a:gd name="connsiteX60" fmla="*/ 4399280 w 7197090"/>
              <a:gd name="connsiteY60" fmla="*/ 1441665 h 2351056"/>
              <a:gd name="connsiteX61" fmla="*/ 4399280 w 7197090"/>
              <a:gd name="connsiteY61" fmla="*/ 2351056 h 2351056"/>
              <a:gd name="connsiteX62" fmla="*/ 3695700 w 7197090"/>
              <a:gd name="connsiteY62" fmla="*/ 2163096 h 2351056"/>
              <a:gd name="connsiteX63" fmla="*/ 3693160 w 7197090"/>
              <a:gd name="connsiteY63" fmla="*/ 1396605 h 2351056"/>
              <a:gd name="connsiteX64" fmla="*/ 3672126 w 7197090"/>
              <a:gd name="connsiteY64" fmla="*/ 1392208 h 2351056"/>
              <a:gd name="connsiteX65" fmla="*/ 3288030 w 7197090"/>
              <a:gd name="connsiteY65" fmla="*/ 1354107 h 2351056"/>
              <a:gd name="connsiteX66" fmla="*/ 1764030 w 7197090"/>
              <a:gd name="connsiteY66" fmla="*/ 1441737 h 2351056"/>
              <a:gd name="connsiteX67" fmla="*/ 998220 w 7197090"/>
              <a:gd name="connsiteY67" fmla="*/ 1129317 h 2351056"/>
              <a:gd name="connsiteX68" fmla="*/ 746760 w 7197090"/>
              <a:gd name="connsiteY68" fmla="*/ 694977 h 2351056"/>
              <a:gd name="connsiteX69" fmla="*/ 740301 w 7197090"/>
              <a:gd name="connsiteY69" fmla="*/ 412312 h 2351056"/>
              <a:gd name="connsiteX70" fmla="*/ 739967 w 7197090"/>
              <a:gd name="connsiteY70" fmla="*/ 409227 h 2351056"/>
              <a:gd name="connsiteX71" fmla="*/ 0 w 7197090"/>
              <a:gd name="connsiteY71" fmla="*/ 409227 h 2351056"/>
              <a:gd name="connsiteX72" fmla="*/ 7620 w 7197090"/>
              <a:gd name="connsiteY72" fmla="*/ 73947 h 2351056"/>
              <a:gd name="connsiteX73" fmla="*/ 941070 w 7197090"/>
              <a:gd name="connsiteY73" fmla="*/ 73947 h 2351056"/>
              <a:gd name="connsiteX74" fmla="*/ 960120 w 7197090"/>
              <a:gd name="connsiteY74" fmla="*/ 32037 h 2351056"/>
              <a:gd name="connsiteX75" fmla="*/ 983427 w 7197090"/>
              <a:gd name="connsiteY75" fmla="*/ 1140 h 2351056"/>
              <a:gd name="connsiteX0" fmla="*/ 983427 w 7197090"/>
              <a:gd name="connsiteY0" fmla="*/ 1140 h 2163096"/>
              <a:gd name="connsiteX1" fmla="*/ 998220 w 7197090"/>
              <a:gd name="connsiteY1" fmla="*/ 1557 h 2163096"/>
              <a:gd name="connsiteX2" fmla="*/ 1104900 w 7197090"/>
              <a:gd name="connsiteY2" fmla="*/ 81567 h 2163096"/>
              <a:gd name="connsiteX3" fmla="*/ 1184910 w 7197090"/>
              <a:gd name="connsiteY3" fmla="*/ 16797 h 2163096"/>
              <a:gd name="connsiteX4" fmla="*/ 1303020 w 7197090"/>
              <a:gd name="connsiteY4" fmla="*/ 77757 h 2163096"/>
              <a:gd name="connsiteX5" fmla="*/ 1371600 w 7197090"/>
              <a:gd name="connsiteY5" fmla="*/ 5367 h 2163096"/>
              <a:gd name="connsiteX6" fmla="*/ 1527810 w 7197090"/>
              <a:gd name="connsiteY6" fmla="*/ 73947 h 2163096"/>
              <a:gd name="connsiteX7" fmla="*/ 1588770 w 7197090"/>
              <a:gd name="connsiteY7" fmla="*/ 9177 h 2163096"/>
              <a:gd name="connsiteX8" fmla="*/ 1706880 w 7197090"/>
              <a:gd name="connsiteY8" fmla="*/ 81567 h 2163096"/>
              <a:gd name="connsiteX9" fmla="*/ 1783080 w 7197090"/>
              <a:gd name="connsiteY9" fmla="*/ 9177 h 2163096"/>
              <a:gd name="connsiteX10" fmla="*/ 1893570 w 7197090"/>
              <a:gd name="connsiteY10" fmla="*/ 73947 h 2163096"/>
              <a:gd name="connsiteX11" fmla="*/ 1962150 w 7197090"/>
              <a:gd name="connsiteY11" fmla="*/ 12987 h 2163096"/>
              <a:gd name="connsiteX12" fmla="*/ 2076450 w 7197090"/>
              <a:gd name="connsiteY12" fmla="*/ 81567 h 2163096"/>
              <a:gd name="connsiteX13" fmla="*/ 2167890 w 7197090"/>
              <a:gd name="connsiteY13" fmla="*/ 9177 h 2163096"/>
              <a:gd name="connsiteX14" fmla="*/ 2286000 w 7197090"/>
              <a:gd name="connsiteY14" fmla="*/ 77757 h 2163096"/>
              <a:gd name="connsiteX15" fmla="*/ 2369820 w 7197090"/>
              <a:gd name="connsiteY15" fmla="*/ 5367 h 2163096"/>
              <a:gd name="connsiteX16" fmla="*/ 2465070 w 7197090"/>
              <a:gd name="connsiteY16" fmla="*/ 85377 h 2163096"/>
              <a:gd name="connsiteX17" fmla="*/ 2564130 w 7197090"/>
              <a:gd name="connsiteY17" fmla="*/ 5367 h 2163096"/>
              <a:gd name="connsiteX18" fmla="*/ 2670810 w 7197090"/>
              <a:gd name="connsiteY18" fmla="*/ 85377 h 2163096"/>
              <a:gd name="connsiteX19" fmla="*/ 2750820 w 7197090"/>
              <a:gd name="connsiteY19" fmla="*/ 1557 h 2163096"/>
              <a:gd name="connsiteX20" fmla="*/ 2861310 w 7197090"/>
              <a:gd name="connsiteY20" fmla="*/ 81567 h 2163096"/>
              <a:gd name="connsiteX21" fmla="*/ 2967990 w 7197090"/>
              <a:gd name="connsiteY21" fmla="*/ 5367 h 2163096"/>
              <a:gd name="connsiteX22" fmla="*/ 3089910 w 7197090"/>
              <a:gd name="connsiteY22" fmla="*/ 73947 h 2163096"/>
              <a:gd name="connsiteX23" fmla="*/ 3181350 w 7197090"/>
              <a:gd name="connsiteY23" fmla="*/ 9177 h 2163096"/>
              <a:gd name="connsiteX24" fmla="*/ 3314700 w 7197090"/>
              <a:gd name="connsiteY24" fmla="*/ 81567 h 2163096"/>
              <a:gd name="connsiteX25" fmla="*/ 3417570 w 7197090"/>
              <a:gd name="connsiteY25" fmla="*/ 5367 h 2163096"/>
              <a:gd name="connsiteX26" fmla="*/ 3531870 w 7197090"/>
              <a:gd name="connsiteY26" fmla="*/ 77757 h 2163096"/>
              <a:gd name="connsiteX27" fmla="*/ 3646170 w 7197090"/>
              <a:gd name="connsiteY27" fmla="*/ 1557 h 2163096"/>
              <a:gd name="connsiteX28" fmla="*/ 3752850 w 7197090"/>
              <a:gd name="connsiteY28" fmla="*/ 70137 h 2163096"/>
              <a:gd name="connsiteX29" fmla="*/ 3863340 w 7197090"/>
              <a:gd name="connsiteY29" fmla="*/ 9177 h 2163096"/>
              <a:gd name="connsiteX30" fmla="*/ 3981450 w 7197090"/>
              <a:gd name="connsiteY30" fmla="*/ 70137 h 2163096"/>
              <a:gd name="connsiteX31" fmla="*/ 4088130 w 7197090"/>
              <a:gd name="connsiteY31" fmla="*/ 1557 h 2163096"/>
              <a:gd name="connsiteX32" fmla="*/ 4210050 w 7197090"/>
              <a:gd name="connsiteY32" fmla="*/ 73947 h 2163096"/>
              <a:gd name="connsiteX33" fmla="*/ 4301490 w 7197090"/>
              <a:gd name="connsiteY33" fmla="*/ 1557 h 2163096"/>
              <a:gd name="connsiteX34" fmla="*/ 4408170 w 7197090"/>
              <a:gd name="connsiteY34" fmla="*/ 81567 h 2163096"/>
              <a:gd name="connsiteX35" fmla="*/ 4511040 w 7197090"/>
              <a:gd name="connsiteY35" fmla="*/ 5367 h 2163096"/>
              <a:gd name="connsiteX36" fmla="*/ 4610100 w 7197090"/>
              <a:gd name="connsiteY36" fmla="*/ 70137 h 2163096"/>
              <a:gd name="connsiteX37" fmla="*/ 4724400 w 7197090"/>
              <a:gd name="connsiteY37" fmla="*/ 1557 h 2163096"/>
              <a:gd name="connsiteX38" fmla="*/ 4834890 w 7197090"/>
              <a:gd name="connsiteY38" fmla="*/ 81567 h 2163096"/>
              <a:gd name="connsiteX39" fmla="*/ 4953000 w 7197090"/>
              <a:gd name="connsiteY39" fmla="*/ 1557 h 2163096"/>
              <a:gd name="connsiteX40" fmla="*/ 5033010 w 7197090"/>
              <a:gd name="connsiteY40" fmla="*/ 66327 h 2163096"/>
              <a:gd name="connsiteX41" fmla="*/ 5132070 w 7197090"/>
              <a:gd name="connsiteY41" fmla="*/ 12987 h 2163096"/>
              <a:gd name="connsiteX42" fmla="*/ 5246370 w 7197090"/>
              <a:gd name="connsiteY42" fmla="*/ 81567 h 2163096"/>
              <a:gd name="connsiteX43" fmla="*/ 5345430 w 7197090"/>
              <a:gd name="connsiteY43" fmla="*/ 16797 h 2163096"/>
              <a:gd name="connsiteX44" fmla="*/ 5444490 w 7197090"/>
              <a:gd name="connsiteY44" fmla="*/ 62517 h 2163096"/>
              <a:gd name="connsiteX45" fmla="*/ 5558790 w 7197090"/>
              <a:gd name="connsiteY45" fmla="*/ 5367 h 2163096"/>
              <a:gd name="connsiteX46" fmla="*/ 5669280 w 7197090"/>
              <a:gd name="connsiteY46" fmla="*/ 70137 h 2163096"/>
              <a:gd name="connsiteX47" fmla="*/ 5764530 w 7197090"/>
              <a:gd name="connsiteY47" fmla="*/ 9177 h 2163096"/>
              <a:gd name="connsiteX48" fmla="*/ 5867400 w 7197090"/>
              <a:gd name="connsiteY48" fmla="*/ 81567 h 2163096"/>
              <a:gd name="connsiteX49" fmla="*/ 5989320 w 7197090"/>
              <a:gd name="connsiteY49" fmla="*/ 5367 h 2163096"/>
              <a:gd name="connsiteX50" fmla="*/ 6076950 w 7197090"/>
              <a:gd name="connsiteY50" fmla="*/ 73947 h 2163096"/>
              <a:gd name="connsiteX51" fmla="*/ 7197090 w 7197090"/>
              <a:gd name="connsiteY51" fmla="*/ 73947 h 2163096"/>
              <a:gd name="connsiteX52" fmla="*/ 7197090 w 7197090"/>
              <a:gd name="connsiteY52" fmla="*/ 409227 h 2163096"/>
              <a:gd name="connsiteX53" fmla="*/ 5798961 w 7197090"/>
              <a:gd name="connsiteY53" fmla="*/ 409227 h 2163096"/>
              <a:gd name="connsiteX54" fmla="*/ 5961717 w 7197090"/>
              <a:gd name="connsiteY54" fmla="*/ 412295 h 2163096"/>
              <a:gd name="connsiteX55" fmla="*/ 6156960 w 7197090"/>
              <a:gd name="connsiteY55" fmla="*/ 416847 h 2163096"/>
              <a:gd name="connsiteX56" fmla="*/ 6160770 w 7197090"/>
              <a:gd name="connsiteY56" fmla="*/ 805467 h 2163096"/>
              <a:gd name="connsiteX57" fmla="*/ 5745480 w 7197090"/>
              <a:gd name="connsiteY57" fmla="*/ 1201707 h 2163096"/>
              <a:gd name="connsiteX58" fmla="*/ 4804410 w 7197090"/>
              <a:gd name="connsiteY58" fmla="*/ 1411257 h 2163096"/>
              <a:gd name="connsiteX59" fmla="*/ 4584740 w 7197090"/>
              <a:gd name="connsiteY59" fmla="*/ 1433373 h 2163096"/>
              <a:gd name="connsiteX60" fmla="*/ 4399280 w 7197090"/>
              <a:gd name="connsiteY60" fmla="*/ 1441665 h 2163096"/>
              <a:gd name="connsiteX61" fmla="*/ 4399280 w 7197090"/>
              <a:gd name="connsiteY61" fmla="*/ 2155476 h 2163096"/>
              <a:gd name="connsiteX62" fmla="*/ 3695700 w 7197090"/>
              <a:gd name="connsiteY62" fmla="*/ 2163096 h 2163096"/>
              <a:gd name="connsiteX63" fmla="*/ 3693160 w 7197090"/>
              <a:gd name="connsiteY63" fmla="*/ 1396605 h 2163096"/>
              <a:gd name="connsiteX64" fmla="*/ 3672126 w 7197090"/>
              <a:gd name="connsiteY64" fmla="*/ 1392208 h 2163096"/>
              <a:gd name="connsiteX65" fmla="*/ 3288030 w 7197090"/>
              <a:gd name="connsiteY65" fmla="*/ 1354107 h 2163096"/>
              <a:gd name="connsiteX66" fmla="*/ 1764030 w 7197090"/>
              <a:gd name="connsiteY66" fmla="*/ 1441737 h 2163096"/>
              <a:gd name="connsiteX67" fmla="*/ 998220 w 7197090"/>
              <a:gd name="connsiteY67" fmla="*/ 1129317 h 2163096"/>
              <a:gd name="connsiteX68" fmla="*/ 746760 w 7197090"/>
              <a:gd name="connsiteY68" fmla="*/ 694977 h 2163096"/>
              <a:gd name="connsiteX69" fmla="*/ 740301 w 7197090"/>
              <a:gd name="connsiteY69" fmla="*/ 412312 h 2163096"/>
              <a:gd name="connsiteX70" fmla="*/ 739967 w 7197090"/>
              <a:gd name="connsiteY70" fmla="*/ 409227 h 2163096"/>
              <a:gd name="connsiteX71" fmla="*/ 0 w 7197090"/>
              <a:gd name="connsiteY71" fmla="*/ 409227 h 2163096"/>
              <a:gd name="connsiteX72" fmla="*/ 7620 w 7197090"/>
              <a:gd name="connsiteY72" fmla="*/ 73947 h 2163096"/>
              <a:gd name="connsiteX73" fmla="*/ 941070 w 7197090"/>
              <a:gd name="connsiteY73" fmla="*/ 73947 h 2163096"/>
              <a:gd name="connsiteX74" fmla="*/ 960120 w 7197090"/>
              <a:gd name="connsiteY74" fmla="*/ 32037 h 2163096"/>
              <a:gd name="connsiteX75" fmla="*/ 983427 w 7197090"/>
              <a:gd name="connsiteY75" fmla="*/ 1140 h 2163096"/>
              <a:gd name="connsiteX0" fmla="*/ 983427 w 7197090"/>
              <a:gd name="connsiteY0" fmla="*/ 1140 h 2187441"/>
              <a:gd name="connsiteX1" fmla="*/ 998220 w 7197090"/>
              <a:gd name="connsiteY1" fmla="*/ 1557 h 2187441"/>
              <a:gd name="connsiteX2" fmla="*/ 1104900 w 7197090"/>
              <a:gd name="connsiteY2" fmla="*/ 81567 h 2187441"/>
              <a:gd name="connsiteX3" fmla="*/ 1184910 w 7197090"/>
              <a:gd name="connsiteY3" fmla="*/ 16797 h 2187441"/>
              <a:gd name="connsiteX4" fmla="*/ 1303020 w 7197090"/>
              <a:gd name="connsiteY4" fmla="*/ 77757 h 2187441"/>
              <a:gd name="connsiteX5" fmla="*/ 1371600 w 7197090"/>
              <a:gd name="connsiteY5" fmla="*/ 5367 h 2187441"/>
              <a:gd name="connsiteX6" fmla="*/ 1527810 w 7197090"/>
              <a:gd name="connsiteY6" fmla="*/ 73947 h 2187441"/>
              <a:gd name="connsiteX7" fmla="*/ 1588770 w 7197090"/>
              <a:gd name="connsiteY7" fmla="*/ 9177 h 2187441"/>
              <a:gd name="connsiteX8" fmla="*/ 1706880 w 7197090"/>
              <a:gd name="connsiteY8" fmla="*/ 81567 h 2187441"/>
              <a:gd name="connsiteX9" fmla="*/ 1783080 w 7197090"/>
              <a:gd name="connsiteY9" fmla="*/ 9177 h 2187441"/>
              <a:gd name="connsiteX10" fmla="*/ 1893570 w 7197090"/>
              <a:gd name="connsiteY10" fmla="*/ 73947 h 2187441"/>
              <a:gd name="connsiteX11" fmla="*/ 1962150 w 7197090"/>
              <a:gd name="connsiteY11" fmla="*/ 12987 h 2187441"/>
              <a:gd name="connsiteX12" fmla="*/ 2076450 w 7197090"/>
              <a:gd name="connsiteY12" fmla="*/ 81567 h 2187441"/>
              <a:gd name="connsiteX13" fmla="*/ 2167890 w 7197090"/>
              <a:gd name="connsiteY13" fmla="*/ 9177 h 2187441"/>
              <a:gd name="connsiteX14" fmla="*/ 2286000 w 7197090"/>
              <a:gd name="connsiteY14" fmla="*/ 77757 h 2187441"/>
              <a:gd name="connsiteX15" fmla="*/ 2369820 w 7197090"/>
              <a:gd name="connsiteY15" fmla="*/ 5367 h 2187441"/>
              <a:gd name="connsiteX16" fmla="*/ 2465070 w 7197090"/>
              <a:gd name="connsiteY16" fmla="*/ 85377 h 2187441"/>
              <a:gd name="connsiteX17" fmla="*/ 2564130 w 7197090"/>
              <a:gd name="connsiteY17" fmla="*/ 5367 h 2187441"/>
              <a:gd name="connsiteX18" fmla="*/ 2670810 w 7197090"/>
              <a:gd name="connsiteY18" fmla="*/ 85377 h 2187441"/>
              <a:gd name="connsiteX19" fmla="*/ 2750820 w 7197090"/>
              <a:gd name="connsiteY19" fmla="*/ 1557 h 2187441"/>
              <a:gd name="connsiteX20" fmla="*/ 2861310 w 7197090"/>
              <a:gd name="connsiteY20" fmla="*/ 81567 h 2187441"/>
              <a:gd name="connsiteX21" fmla="*/ 2967990 w 7197090"/>
              <a:gd name="connsiteY21" fmla="*/ 5367 h 2187441"/>
              <a:gd name="connsiteX22" fmla="*/ 3089910 w 7197090"/>
              <a:gd name="connsiteY22" fmla="*/ 73947 h 2187441"/>
              <a:gd name="connsiteX23" fmla="*/ 3181350 w 7197090"/>
              <a:gd name="connsiteY23" fmla="*/ 9177 h 2187441"/>
              <a:gd name="connsiteX24" fmla="*/ 3314700 w 7197090"/>
              <a:gd name="connsiteY24" fmla="*/ 81567 h 2187441"/>
              <a:gd name="connsiteX25" fmla="*/ 3417570 w 7197090"/>
              <a:gd name="connsiteY25" fmla="*/ 5367 h 2187441"/>
              <a:gd name="connsiteX26" fmla="*/ 3531870 w 7197090"/>
              <a:gd name="connsiteY26" fmla="*/ 77757 h 2187441"/>
              <a:gd name="connsiteX27" fmla="*/ 3646170 w 7197090"/>
              <a:gd name="connsiteY27" fmla="*/ 1557 h 2187441"/>
              <a:gd name="connsiteX28" fmla="*/ 3752850 w 7197090"/>
              <a:gd name="connsiteY28" fmla="*/ 70137 h 2187441"/>
              <a:gd name="connsiteX29" fmla="*/ 3863340 w 7197090"/>
              <a:gd name="connsiteY29" fmla="*/ 9177 h 2187441"/>
              <a:gd name="connsiteX30" fmla="*/ 3981450 w 7197090"/>
              <a:gd name="connsiteY30" fmla="*/ 70137 h 2187441"/>
              <a:gd name="connsiteX31" fmla="*/ 4088130 w 7197090"/>
              <a:gd name="connsiteY31" fmla="*/ 1557 h 2187441"/>
              <a:gd name="connsiteX32" fmla="*/ 4210050 w 7197090"/>
              <a:gd name="connsiteY32" fmla="*/ 73947 h 2187441"/>
              <a:gd name="connsiteX33" fmla="*/ 4301490 w 7197090"/>
              <a:gd name="connsiteY33" fmla="*/ 1557 h 2187441"/>
              <a:gd name="connsiteX34" fmla="*/ 4408170 w 7197090"/>
              <a:gd name="connsiteY34" fmla="*/ 81567 h 2187441"/>
              <a:gd name="connsiteX35" fmla="*/ 4511040 w 7197090"/>
              <a:gd name="connsiteY35" fmla="*/ 5367 h 2187441"/>
              <a:gd name="connsiteX36" fmla="*/ 4610100 w 7197090"/>
              <a:gd name="connsiteY36" fmla="*/ 70137 h 2187441"/>
              <a:gd name="connsiteX37" fmla="*/ 4724400 w 7197090"/>
              <a:gd name="connsiteY37" fmla="*/ 1557 h 2187441"/>
              <a:gd name="connsiteX38" fmla="*/ 4834890 w 7197090"/>
              <a:gd name="connsiteY38" fmla="*/ 81567 h 2187441"/>
              <a:gd name="connsiteX39" fmla="*/ 4953000 w 7197090"/>
              <a:gd name="connsiteY39" fmla="*/ 1557 h 2187441"/>
              <a:gd name="connsiteX40" fmla="*/ 5033010 w 7197090"/>
              <a:gd name="connsiteY40" fmla="*/ 66327 h 2187441"/>
              <a:gd name="connsiteX41" fmla="*/ 5132070 w 7197090"/>
              <a:gd name="connsiteY41" fmla="*/ 12987 h 2187441"/>
              <a:gd name="connsiteX42" fmla="*/ 5246370 w 7197090"/>
              <a:gd name="connsiteY42" fmla="*/ 81567 h 2187441"/>
              <a:gd name="connsiteX43" fmla="*/ 5345430 w 7197090"/>
              <a:gd name="connsiteY43" fmla="*/ 16797 h 2187441"/>
              <a:gd name="connsiteX44" fmla="*/ 5444490 w 7197090"/>
              <a:gd name="connsiteY44" fmla="*/ 62517 h 2187441"/>
              <a:gd name="connsiteX45" fmla="*/ 5558790 w 7197090"/>
              <a:gd name="connsiteY45" fmla="*/ 5367 h 2187441"/>
              <a:gd name="connsiteX46" fmla="*/ 5669280 w 7197090"/>
              <a:gd name="connsiteY46" fmla="*/ 70137 h 2187441"/>
              <a:gd name="connsiteX47" fmla="*/ 5764530 w 7197090"/>
              <a:gd name="connsiteY47" fmla="*/ 9177 h 2187441"/>
              <a:gd name="connsiteX48" fmla="*/ 5867400 w 7197090"/>
              <a:gd name="connsiteY48" fmla="*/ 81567 h 2187441"/>
              <a:gd name="connsiteX49" fmla="*/ 5989320 w 7197090"/>
              <a:gd name="connsiteY49" fmla="*/ 5367 h 2187441"/>
              <a:gd name="connsiteX50" fmla="*/ 6076950 w 7197090"/>
              <a:gd name="connsiteY50" fmla="*/ 73947 h 2187441"/>
              <a:gd name="connsiteX51" fmla="*/ 7197090 w 7197090"/>
              <a:gd name="connsiteY51" fmla="*/ 73947 h 2187441"/>
              <a:gd name="connsiteX52" fmla="*/ 7197090 w 7197090"/>
              <a:gd name="connsiteY52" fmla="*/ 409227 h 2187441"/>
              <a:gd name="connsiteX53" fmla="*/ 5798961 w 7197090"/>
              <a:gd name="connsiteY53" fmla="*/ 409227 h 2187441"/>
              <a:gd name="connsiteX54" fmla="*/ 5961717 w 7197090"/>
              <a:gd name="connsiteY54" fmla="*/ 412295 h 2187441"/>
              <a:gd name="connsiteX55" fmla="*/ 6156960 w 7197090"/>
              <a:gd name="connsiteY55" fmla="*/ 416847 h 2187441"/>
              <a:gd name="connsiteX56" fmla="*/ 6160770 w 7197090"/>
              <a:gd name="connsiteY56" fmla="*/ 805467 h 2187441"/>
              <a:gd name="connsiteX57" fmla="*/ 5745480 w 7197090"/>
              <a:gd name="connsiteY57" fmla="*/ 1201707 h 2187441"/>
              <a:gd name="connsiteX58" fmla="*/ 4804410 w 7197090"/>
              <a:gd name="connsiteY58" fmla="*/ 1411257 h 2187441"/>
              <a:gd name="connsiteX59" fmla="*/ 4584740 w 7197090"/>
              <a:gd name="connsiteY59" fmla="*/ 1433373 h 2187441"/>
              <a:gd name="connsiteX60" fmla="*/ 4399280 w 7197090"/>
              <a:gd name="connsiteY60" fmla="*/ 1441665 h 2187441"/>
              <a:gd name="connsiteX61" fmla="*/ 4399280 w 7197090"/>
              <a:gd name="connsiteY61" fmla="*/ 2155476 h 2187441"/>
              <a:gd name="connsiteX62" fmla="*/ 3695700 w 7197090"/>
              <a:gd name="connsiteY62" fmla="*/ 2163096 h 2187441"/>
              <a:gd name="connsiteX63" fmla="*/ 3693160 w 7197090"/>
              <a:gd name="connsiteY63" fmla="*/ 1396605 h 2187441"/>
              <a:gd name="connsiteX64" fmla="*/ 3672126 w 7197090"/>
              <a:gd name="connsiteY64" fmla="*/ 1392208 h 2187441"/>
              <a:gd name="connsiteX65" fmla="*/ 3288030 w 7197090"/>
              <a:gd name="connsiteY65" fmla="*/ 1354107 h 2187441"/>
              <a:gd name="connsiteX66" fmla="*/ 1764030 w 7197090"/>
              <a:gd name="connsiteY66" fmla="*/ 1441737 h 2187441"/>
              <a:gd name="connsiteX67" fmla="*/ 998220 w 7197090"/>
              <a:gd name="connsiteY67" fmla="*/ 1129317 h 2187441"/>
              <a:gd name="connsiteX68" fmla="*/ 746760 w 7197090"/>
              <a:gd name="connsiteY68" fmla="*/ 694977 h 2187441"/>
              <a:gd name="connsiteX69" fmla="*/ 740301 w 7197090"/>
              <a:gd name="connsiteY69" fmla="*/ 412312 h 2187441"/>
              <a:gd name="connsiteX70" fmla="*/ 739967 w 7197090"/>
              <a:gd name="connsiteY70" fmla="*/ 409227 h 2187441"/>
              <a:gd name="connsiteX71" fmla="*/ 0 w 7197090"/>
              <a:gd name="connsiteY71" fmla="*/ 409227 h 2187441"/>
              <a:gd name="connsiteX72" fmla="*/ 7620 w 7197090"/>
              <a:gd name="connsiteY72" fmla="*/ 73947 h 2187441"/>
              <a:gd name="connsiteX73" fmla="*/ 941070 w 7197090"/>
              <a:gd name="connsiteY73" fmla="*/ 73947 h 2187441"/>
              <a:gd name="connsiteX74" fmla="*/ 960120 w 7197090"/>
              <a:gd name="connsiteY74" fmla="*/ 32037 h 2187441"/>
              <a:gd name="connsiteX75" fmla="*/ 983427 w 7197090"/>
              <a:gd name="connsiteY75" fmla="*/ 1140 h 2187441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3160 w 7197090"/>
              <a:gd name="connsiteY63" fmla="*/ 1396605 h 2206930"/>
              <a:gd name="connsiteX64" fmla="*/ 3672126 w 7197090"/>
              <a:gd name="connsiteY64" fmla="*/ 139220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72126 w 7197090"/>
              <a:gd name="connsiteY64" fmla="*/ 139220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945380 w 7197090"/>
              <a:gd name="connsiteY58" fmla="*/ 1399827 h 2206930"/>
              <a:gd name="connsiteX59" fmla="*/ 4584740 w 7197090"/>
              <a:gd name="connsiteY59" fmla="*/ 143337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945380 w 7197090"/>
              <a:gd name="connsiteY58" fmla="*/ 139982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945380 w 7197090"/>
              <a:gd name="connsiteY58" fmla="*/ 139982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72338 w 7197090"/>
              <a:gd name="connsiteY65" fmla="*/ 15623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72338 w 7197090"/>
              <a:gd name="connsiteY65" fmla="*/ 15623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72338 w 7197090"/>
              <a:gd name="connsiteY65" fmla="*/ 15623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72338 w 7197090"/>
              <a:gd name="connsiteY65" fmla="*/ 15623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197090" h="2206930">
                <a:moveTo>
                  <a:pt x="983427" y="1140"/>
                </a:moveTo>
                <a:cubicBezTo>
                  <a:pt x="987386" y="-388"/>
                  <a:pt x="992188" y="-507"/>
                  <a:pt x="998220" y="1557"/>
                </a:cubicBezTo>
                <a:cubicBezTo>
                  <a:pt x="1022350" y="9812"/>
                  <a:pt x="1073785" y="79027"/>
                  <a:pt x="1104900" y="81567"/>
                </a:cubicBezTo>
                <a:cubicBezTo>
                  <a:pt x="1131570" y="59977"/>
                  <a:pt x="1151890" y="17432"/>
                  <a:pt x="1184910" y="16797"/>
                </a:cubicBezTo>
                <a:cubicBezTo>
                  <a:pt x="1184910" y="16797"/>
                  <a:pt x="1271905" y="79662"/>
                  <a:pt x="1303020" y="77757"/>
                </a:cubicBezTo>
                <a:cubicBezTo>
                  <a:pt x="1334135" y="75852"/>
                  <a:pt x="1352867" y="40609"/>
                  <a:pt x="1371600" y="5367"/>
                </a:cubicBezTo>
                <a:cubicBezTo>
                  <a:pt x="1423670" y="28227"/>
                  <a:pt x="1491615" y="73312"/>
                  <a:pt x="1527810" y="73947"/>
                </a:cubicBezTo>
                <a:cubicBezTo>
                  <a:pt x="1564005" y="74582"/>
                  <a:pt x="1561465" y="11082"/>
                  <a:pt x="1588770" y="9177"/>
                </a:cubicBezTo>
                <a:cubicBezTo>
                  <a:pt x="1628140" y="33307"/>
                  <a:pt x="1674495" y="81567"/>
                  <a:pt x="1706880" y="81567"/>
                </a:cubicBezTo>
                <a:cubicBezTo>
                  <a:pt x="1739265" y="81567"/>
                  <a:pt x="1761172" y="45372"/>
                  <a:pt x="1783080" y="9177"/>
                </a:cubicBezTo>
                <a:cubicBezTo>
                  <a:pt x="1819910" y="30767"/>
                  <a:pt x="1863725" y="73312"/>
                  <a:pt x="1893570" y="73947"/>
                </a:cubicBezTo>
                <a:lnTo>
                  <a:pt x="1962150" y="12987"/>
                </a:lnTo>
                <a:cubicBezTo>
                  <a:pt x="1992630" y="14257"/>
                  <a:pt x="2042160" y="82202"/>
                  <a:pt x="2076450" y="81567"/>
                </a:cubicBezTo>
                <a:cubicBezTo>
                  <a:pt x="2110740" y="80932"/>
                  <a:pt x="2139950" y="16162"/>
                  <a:pt x="2167890" y="9177"/>
                </a:cubicBezTo>
                <a:cubicBezTo>
                  <a:pt x="2207260" y="32037"/>
                  <a:pt x="2252345" y="78392"/>
                  <a:pt x="2286000" y="77757"/>
                </a:cubicBezTo>
                <a:cubicBezTo>
                  <a:pt x="2319655" y="77122"/>
                  <a:pt x="2344737" y="41244"/>
                  <a:pt x="2369820" y="5367"/>
                </a:cubicBezTo>
                <a:cubicBezTo>
                  <a:pt x="2401570" y="32037"/>
                  <a:pt x="2432685" y="85377"/>
                  <a:pt x="2465070" y="85377"/>
                </a:cubicBezTo>
                <a:lnTo>
                  <a:pt x="2564130" y="5367"/>
                </a:lnTo>
                <a:cubicBezTo>
                  <a:pt x="2599690" y="32037"/>
                  <a:pt x="2639695" y="86012"/>
                  <a:pt x="2670810" y="85377"/>
                </a:cubicBezTo>
                <a:cubicBezTo>
                  <a:pt x="2670810" y="85377"/>
                  <a:pt x="2719070" y="2192"/>
                  <a:pt x="2750820" y="1557"/>
                </a:cubicBezTo>
                <a:cubicBezTo>
                  <a:pt x="2782570" y="922"/>
                  <a:pt x="2833370" y="80297"/>
                  <a:pt x="2861310" y="81567"/>
                </a:cubicBezTo>
                <a:cubicBezTo>
                  <a:pt x="2896870" y="56167"/>
                  <a:pt x="2929890" y="6637"/>
                  <a:pt x="2967990" y="5367"/>
                </a:cubicBezTo>
                <a:cubicBezTo>
                  <a:pt x="3006090" y="4097"/>
                  <a:pt x="3048000" y="39022"/>
                  <a:pt x="3089910" y="73947"/>
                </a:cubicBezTo>
                <a:cubicBezTo>
                  <a:pt x="3120390" y="52357"/>
                  <a:pt x="3143885" y="7907"/>
                  <a:pt x="3181350" y="9177"/>
                </a:cubicBezTo>
                <a:cubicBezTo>
                  <a:pt x="3218815" y="10447"/>
                  <a:pt x="3288030" y="75852"/>
                  <a:pt x="3314700" y="81567"/>
                </a:cubicBezTo>
                <a:cubicBezTo>
                  <a:pt x="3348990" y="56167"/>
                  <a:pt x="3381375" y="6002"/>
                  <a:pt x="3417570" y="5367"/>
                </a:cubicBezTo>
                <a:cubicBezTo>
                  <a:pt x="3453765" y="4732"/>
                  <a:pt x="3502660" y="73947"/>
                  <a:pt x="3531870" y="77757"/>
                </a:cubicBezTo>
                <a:cubicBezTo>
                  <a:pt x="3569970" y="52357"/>
                  <a:pt x="3609340" y="2827"/>
                  <a:pt x="3646170" y="1557"/>
                </a:cubicBezTo>
                <a:cubicBezTo>
                  <a:pt x="3683000" y="287"/>
                  <a:pt x="3716655" y="68867"/>
                  <a:pt x="3752850" y="70137"/>
                </a:cubicBezTo>
                <a:cubicBezTo>
                  <a:pt x="3789045" y="71407"/>
                  <a:pt x="3815715" y="3462"/>
                  <a:pt x="3863340" y="9177"/>
                </a:cubicBezTo>
                <a:cubicBezTo>
                  <a:pt x="3902710" y="29497"/>
                  <a:pt x="3943985" y="71407"/>
                  <a:pt x="3981450" y="70137"/>
                </a:cubicBezTo>
                <a:cubicBezTo>
                  <a:pt x="4018915" y="68867"/>
                  <a:pt x="4050030" y="7272"/>
                  <a:pt x="4088130" y="1557"/>
                </a:cubicBezTo>
                <a:cubicBezTo>
                  <a:pt x="4128770" y="25687"/>
                  <a:pt x="4174490" y="73947"/>
                  <a:pt x="4210050" y="73947"/>
                </a:cubicBezTo>
                <a:cubicBezTo>
                  <a:pt x="4245610" y="73947"/>
                  <a:pt x="4273550" y="37752"/>
                  <a:pt x="4301490" y="1557"/>
                </a:cubicBezTo>
                <a:cubicBezTo>
                  <a:pt x="4337050" y="28227"/>
                  <a:pt x="4373245" y="80932"/>
                  <a:pt x="4408170" y="81567"/>
                </a:cubicBezTo>
                <a:cubicBezTo>
                  <a:pt x="4443095" y="82202"/>
                  <a:pt x="4476750" y="9177"/>
                  <a:pt x="4511040" y="5367"/>
                </a:cubicBezTo>
                <a:cubicBezTo>
                  <a:pt x="4544060" y="26957"/>
                  <a:pt x="4574540" y="70772"/>
                  <a:pt x="4610100" y="70137"/>
                </a:cubicBezTo>
                <a:cubicBezTo>
                  <a:pt x="4645660" y="69502"/>
                  <a:pt x="4685030" y="35529"/>
                  <a:pt x="4724400" y="1557"/>
                </a:cubicBezTo>
                <a:cubicBezTo>
                  <a:pt x="4761230" y="28227"/>
                  <a:pt x="4796790" y="81567"/>
                  <a:pt x="4834890" y="81567"/>
                </a:cubicBezTo>
                <a:cubicBezTo>
                  <a:pt x="4872990" y="81567"/>
                  <a:pt x="4923790" y="11717"/>
                  <a:pt x="4953000" y="1557"/>
                </a:cubicBezTo>
                <a:cubicBezTo>
                  <a:pt x="4979670" y="23147"/>
                  <a:pt x="5003165" y="64422"/>
                  <a:pt x="5033010" y="66327"/>
                </a:cubicBezTo>
                <a:cubicBezTo>
                  <a:pt x="5062855" y="68232"/>
                  <a:pt x="5080635" y="8542"/>
                  <a:pt x="5132070" y="12987"/>
                </a:cubicBezTo>
                <a:cubicBezTo>
                  <a:pt x="5172710" y="38387"/>
                  <a:pt x="5210810" y="80932"/>
                  <a:pt x="5246370" y="81567"/>
                </a:cubicBezTo>
                <a:cubicBezTo>
                  <a:pt x="5281930" y="82202"/>
                  <a:pt x="5308600" y="23147"/>
                  <a:pt x="5345430" y="16797"/>
                </a:cubicBezTo>
                <a:cubicBezTo>
                  <a:pt x="5378450" y="32037"/>
                  <a:pt x="5408930" y="64422"/>
                  <a:pt x="5444490" y="62517"/>
                </a:cubicBezTo>
                <a:cubicBezTo>
                  <a:pt x="5480050" y="60612"/>
                  <a:pt x="5526405" y="4732"/>
                  <a:pt x="5558790" y="5367"/>
                </a:cubicBezTo>
                <a:cubicBezTo>
                  <a:pt x="5595620" y="26957"/>
                  <a:pt x="5634990" y="69502"/>
                  <a:pt x="5669280" y="70137"/>
                </a:cubicBezTo>
                <a:cubicBezTo>
                  <a:pt x="5703570" y="70772"/>
                  <a:pt x="5734050" y="39974"/>
                  <a:pt x="5764530" y="9177"/>
                </a:cubicBezTo>
                <a:cubicBezTo>
                  <a:pt x="5798820" y="33307"/>
                  <a:pt x="5829935" y="82202"/>
                  <a:pt x="5867400" y="81567"/>
                </a:cubicBezTo>
                <a:cubicBezTo>
                  <a:pt x="5904865" y="80932"/>
                  <a:pt x="5956935" y="8542"/>
                  <a:pt x="5989320" y="5367"/>
                </a:cubicBezTo>
                <a:lnTo>
                  <a:pt x="6076950" y="73947"/>
                </a:lnTo>
                <a:lnTo>
                  <a:pt x="7197090" y="73947"/>
                </a:lnTo>
                <a:lnTo>
                  <a:pt x="7197090" y="409227"/>
                </a:lnTo>
                <a:lnTo>
                  <a:pt x="5798961" y="409227"/>
                </a:lnTo>
                <a:lnTo>
                  <a:pt x="5961717" y="412295"/>
                </a:lnTo>
                <a:lnTo>
                  <a:pt x="6156960" y="416847"/>
                </a:lnTo>
                <a:cubicBezTo>
                  <a:pt x="6156325" y="412402"/>
                  <a:pt x="6229350" y="674657"/>
                  <a:pt x="6160770" y="805467"/>
                </a:cubicBezTo>
                <a:cubicBezTo>
                  <a:pt x="6092190" y="936277"/>
                  <a:pt x="5920740" y="1106457"/>
                  <a:pt x="5745480" y="1201707"/>
                </a:cubicBezTo>
                <a:cubicBezTo>
                  <a:pt x="5570220" y="1296957"/>
                  <a:pt x="5297269" y="1341531"/>
                  <a:pt x="5109210" y="1376967"/>
                </a:cubicBezTo>
                <a:cubicBezTo>
                  <a:pt x="4921151" y="1412403"/>
                  <a:pt x="4725710" y="1409878"/>
                  <a:pt x="4617125" y="1414323"/>
                </a:cubicBezTo>
                <a:cubicBezTo>
                  <a:pt x="4508540" y="1418768"/>
                  <a:pt x="4487982" y="1399579"/>
                  <a:pt x="4457700" y="1403637"/>
                </a:cubicBezTo>
                <a:cubicBezTo>
                  <a:pt x="4427418" y="1407695"/>
                  <a:pt x="4404783" y="1401049"/>
                  <a:pt x="4401185" y="1491195"/>
                </a:cubicBezTo>
                <a:lnTo>
                  <a:pt x="4399280" y="2155476"/>
                </a:lnTo>
                <a:cubicBezTo>
                  <a:pt x="4164753" y="2224056"/>
                  <a:pt x="3932767" y="2221516"/>
                  <a:pt x="3695700" y="2163096"/>
                </a:cubicBezTo>
                <a:cubicBezTo>
                  <a:pt x="3694853" y="1907599"/>
                  <a:pt x="3688206" y="1966913"/>
                  <a:pt x="3696970" y="1711565"/>
                </a:cubicBezTo>
                <a:cubicBezTo>
                  <a:pt x="3699167" y="1647551"/>
                  <a:pt x="3704687" y="1591978"/>
                  <a:pt x="3672338" y="1562388"/>
                </a:cubicBezTo>
                <a:cubicBezTo>
                  <a:pt x="3617927" y="1512617"/>
                  <a:pt x="3642065" y="1516032"/>
                  <a:pt x="3321897" y="1476873"/>
                </a:cubicBezTo>
                <a:cubicBezTo>
                  <a:pt x="3001729" y="1437715"/>
                  <a:pt x="2138610" y="1385363"/>
                  <a:pt x="1751330" y="1327437"/>
                </a:cubicBezTo>
                <a:cubicBezTo>
                  <a:pt x="1364051" y="1269511"/>
                  <a:pt x="1165648" y="1234727"/>
                  <a:pt x="998220" y="1129317"/>
                </a:cubicBezTo>
                <a:cubicBezTo>
                  <a:pt x="830792" y="1023907"/>
                  <a:pt x="762000" y="772447"/>
                  <a:pt x="746760" y="694977"/>
                </a:cubicBezTo>
                <a:cubicBezTo>
                  <a:pt x="733425" y="627191"/>
                  <a:pt x="741482" y="456822"/>
                  <a:pt x="740301" y="412312"/>
                </a:cubicBezTo>
                <a:cubicBezTo>
                  <a:pt x="740190" y="411284"/>
                  <a:pt x="740078" y="410255"/>
                  <a:pt x="739967" y="409227"/>
                </a:cubicBezTo>
                <a:lnTo>
                  <a:pt x="0" y="409227"/>
                </a:lnTo>
                <a:lnTo>
                  <a:pt x="7620" y="73947"/>
                </a:lnTo>
                <a:cubicBezTo>
                  <a:pt x="393700" y="79344"/>
                  <a:pt x="779780" y="84742"/>
                  <a:pt x="941070" y="73947"/>
                </a:cubicBezTo>
                <a:cubicBezTo>
                  <a:pt x="947420" y="59977"/>
                  <a:pt x="950595" y="44102"/>
                  <a:pt x="960120" y="32037"/>
                </a:cubicBezTo>
                <a:cubicBezTo>
                  <a:pt x="967264" y="22988"/>
                  <a:pt x="971550" y="5724"/>
                  <a:pt x="983427" y="114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A9AC63-6514-3EF6-E3B7-0E332616ED3A}"/>
              </a:ext>
            </a:extLst>
          </p:cNvPr>
          <p:cNvSpPr/>
          <p:nvPr/>
        </p:nvSpPr>
        <p:spPr>
          <a:xfrm>
            <a:off x="3043272" y="3073491"/>
            <a:ext cx="5467350" cy="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E65E6B-E0E1-3817-1FB4-8354F9D426B3}"/>
              </a:ext>
            </a:extLst>
          </p:cNvPr>
          <p:cNvGrpSpPr/>
          <p:nvPr/>
        </p:nvGrpSpPr>
        <p:grpSpPr>
          <a:xfrm>
            <a:off x="3511921" y="3674956"/>
            <a:ext cx="1259175" cy="360248"/>
            <a:chOff x="6300036" y="1675578"/>
            <a:chExt cx="1717907" cy="459786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59D18DD-8A70-B7A6-BDDF-3D639A48C69F}"/>
                </a:ext>
              </a:extLst>
            </p:cNvPr>
            <p:cNvSpPr/>
            <p:nvPr/>
          </p:nvSpPr>
          <p:spPr>
            <a:xfrm>
              <a:off x="6300036" y="1675578"/>
              <a:ext cx="1717907" cy="448844"/>
            </a:xfrm>
            <a:custGeom>
              <a:avLst/>
              <a:gdLst>
                <a:gd name="connsiteX0" fmla="*/ 3082 w 1717907"/>
                <a:gd name="connsiteY0" fmla="*/ 208140 h 448844"/>
                <a:gd name="connsiteX1" fmla="*/ 235492 w 1717907"/>
                <a:gd name="connsiteY1" fmla="*/ 166230 h 448844"/>
                <a:gd name="connsiteX2" fmla="*/ 445042 w 1717907"/>
                <a:gd name="connsiteY2" fmla="*/ 25260 h 448844"/>
                <a:gd name="connsiteX3" fmla="*/ 1008922 w 1717907"/>
                <a:gd name="connsiteY3" fmla="*/ 25260 h 448844"/>
                <a:gd name="connsiteX4" fmla="*/ 1557562 w 1717907"/>
                <a:gd name="connsiteY4" fmla="*/ 280530 h 448844"/>
                <a:gd name="connsiteX5" fmla="*/ 1713772 w 1717907"/>
                <a:gd name="connsiteY5" fmla="*/ 421500 h 448844"/>
                <a:gd name="connsiteX6" fmla="*/ 1431832 w 1717907"/>
                <a:gd name="connsiteY6" fmla="*/ 448170 h 448844"/>
                <a:gd name="connsiteX7" fmla="*/ 1191802 w 1717907"/>
                <a:gd name="connsiteY7" fmla="*/ 432930 h 448844"/>
                <a:gd name="connsiteX8" fmla="*/ 951772 w 1717907"/>
                <a:gd name="connsiteY8" fmla="*/ 352920 h 448844"/>
                <a:gd name="connsiteX9" fmla="*/ 692692 w 1717907"/>
                <a:gd name="connsiteY9" fmla="*/ 375780 h 448844"/>
                <a:gd name="connsiteX10" fmla="*/ 315502 w 1717907"/>
                <a:gd name="connsiteY10" fmla="*/ 307200 h 448844"/>
                <a:gd name="connsiteX11" fmla="*/ 113572 w 1717907"/>
                <a:gd name="connsiteY11" fmla="*/ 269100 h 448844"/>
                <a:gd name="connsiteX12" fmla="*/ 3082 w 1717907"/>
                <a:gd name="connsiteY12" fmla="*/ 208140 h 4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7907" h="448844">
                  <a:moveTo>
                    <a:pt x="3082" y="208140"/>
                  </a:moveTo>
                  <a:cubicBezTo>
                    <a:pt x="23402" y="190995"/>
                    <a:pt x="161832" y="196710"/>
                    <a:pt x="235492" y="166230"/>
                  </a:cubicBezTo>
                  <a:cubicBezTo>
                    <a:pt x="309152" y="135750"/>
                    <a:pt x="316137" y="48755"/>
                    <a:pt x="445042" y="25260"/>
                  </a:cubicBezTo>
                  <a:cubicBezTo>
                    <a:pt x="573947" y="1765"/>
                    <a:pt x="823502" y="-17285"/>
                    <a:pt x="1008922" y="25260"/>
                  </a:cubicBezTo>
                  <a:cubicBezTo>
                    <a:pt x="1194342" y="67805"/>
                    <a:pt x="1440087" y="214490"/>
                    <a:pt x="1557562" y="280530"/>
                  </a:cubicBezTo>
                  <a:cubicBezTo>
                    <a:pt x="1675037" y="346570"/>
                    <a:pt x="1734727" y="393560"/>
                    <a:pt x="1713772" y="421500"/>
                  </a:cubicBezTo>
                  <a:cubicBezTo>
                    <a:pt x="1692817" y="449440"/>
                    <a:pt x="1518827" y="446265"/>
                    <a:pt x="1431832" y="448170"/>
                  </a:cubicBezTo>
                  <a:cubicBezTo>
                    <a:pt x="1344837" y="450075"/>
                    <a:pt x="1271812" y="448805"/>
                    <a:pt x="1191802" y="432930"/>
                  </a:cubicBezTo>
                  <a:cubicBezTo>
                    <a:pt x="1111792" y="417055"/>
                    <a:pt x="1034957" y="362445"/>
                    <a:pt x="951772" y="352920"/>
                  </a:cubicBezTo>
                  <a:cubicBezTo>
                    <a:pt x="868587" y="343395"/>
                    <a:pt x="798737" y="383400"/>
                    <a:pt x="692692" y="375780"/>
                  </a:cubicBezTo>
                  <a:cubicBezTo>
                    <a:pt x="586647" y="368160"/>
                    <a:pt x="412022" y="324980"/>
                    <a:pt x="315502" y="307200"/>
                  </a:cubicBezTo>
                  <a:cubicBezTo>
                    <a:pt x="218982" y="289420"/>
                    <a:pt x="159292" y="283705"/>
                    <a:pt x="113572" y="269100"/>
                  </a:cubicBezTo>
                  <a:cubicBezTo>
                    <a:pt x="67852" y="254495"/>
                    <a:pt x="-17238" y="225285"/>
                    <a:pt x="3082" y="208140"/>
                  </a:cubicBezTo>
                  <a:close/>
                </a:path>
              </a:pathLst>
            </a:custGeom>
            <a:solidFill>
              <a:srgbClr val="8F4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3F42683-54B8-AC46-68DD-33EBD50B614B}"/>
                </a:ext>
              </a:extLst>
            </p:cNvPr>
            <p:cNvSpPr/>
            <p:nvPr/>
          </p:nvSpPr>
          <p:spPr>
            <a:xfrm>
              <a:off x="6311114" y="1881529"/>
              <a:ext cx="1696157" cy="253835"/>
            </a:xfrm>
            <a:custGeom>
              <a:avLst/>
              <a:gdLst>
                <a:gd name="connsiteX0" fmla="*/ 19240 w 1695399"/>
                <a:gd name="connsiteY0" fmla="*/ 11559 h 263862"/>
                <a:gd name="connsiteX1" fmla="*/ 137350 w 1695399"/>
                <a:gd name="connsiteY1" fmla="*/ 68709 h 263862"/>
                <a:gd name="connsiteX2" fmla="*/ 327850 w 1695399"/>
                <a:gd name="connsiteY2" fmla="*/ 68709 h 263862"/>
                <a:gd name="connsiteX3" fmla="*/ 484060 w 1695399"/>
                <a:gd name="connsiteY3" fmla="*/ 106809 h 263862"/>
                <a:gd name="connsiteX4" fmla="*/ 537400 w 1695399"/>
                <a:gd name="connsiteY4" fmla="*/ 95379 h 263862"/>
                <a:gd name="connsiteX5" fmla="*/ 560260 w 1695399"/>
                <a:gd name="connsiteY5" fmla="*/ 129 h 263862"/>
                <a:gd name="connsiteX6" fmla="*/ 594550 w 1695399"/>
                <a:gd name="connsiteY6" fmla="*/ 118239 h 263862"/>
                <a:gd name="connsiteX7" fmla="*/ 895540 w 1695399"/>
                <a:gd name="connsiteY7" fmla="*/ 125859 h 263862"/>
                <a:gd name="connsiteX8" fmla="*/ 998410 w 1695399"/>
                <a:gd name="connsiteY8" fmla="*/ 122049 h 263862"/>
                <a:gd name="connsiteX9" fmla="*/ 1055560 w 1695399"/>
                <a:gd name="connsiteY9" fmla="*/ 163959 h 263862"/>
                <a:gd name="connsiteX10" fmla="*/ 1166050 w 1695399"/>
                <a:gd name="connsiteY10" fmla="*/ 114429 h 263862"/>
                <a:gd name="connsiteX11" fmla="*/ 1223200 w 1695399"/>
                <a:gd name="connsiteY11" fmla="*/ 129669 h 263862"/>
                <a:gd name="connsiteX12" fmla="*/ 1276540 w 1695399"/>
                <a:gd name="connsiteY12" fmla="*/ 217299 h 263862"/>
                <a:gd name="connsiteX13" fmla="*/ 1398460 w 1695399"/>
                <a:gd name="connsiteY13" fmla="*/ 137289 h 263862"/>
                <a:gd name="connsiteX14" fmla="*/ 1425130 w 1695399"/>
                <a:gd name="connsiteY14" fmla="*/ 95379 h 263862"/>
                <a:gd name="connsiteX15" fmla="*/ 1554670 w 1695399"/>
                <a:gd name="connsiteY15" fmla="*/ 221109 h 263862"/>
                <a:gd name="connsiteX16" fmla="*/ 1688020 w 1695399"/>
                <a:gd name="connsiteY16" fmla="*/ 217299 h 263862"/>
                <a:gd name="connsiteX17" fmla="*/ 1318450 w 1695399"/>
                <a:gd name="connsiteY17" fmla="*/ 263019 h 263862"/>
                <a:gd name="connsiteX18" fmla="*/ 933640 w 1695399"/>
                <a:gd name="connsiteY18" fmla="*/ 171579 h 263862"/>
                <a:gd name="connsiteX19" fmla="*/ 552640 w 1695399"/>
                <a:gd name="connsiteY19" fmla="*/ 160149 h 263862"/>
                <a:gd name="connsiteX20" fmla="*/ 19240 w 1695399"/>
                <a:gd name="connsiteY20" fmla="*/ 11559 h 263862"/>
                <a:gd name="connsiteX0" fmla="*/ 19240 w 1695399"/>
                <a:gd name="connsiteY0" fmla="*/ 11559 h 237830"/>
                <a:gd name="connsiteX1" fmla="*/ 137350 w 1695399"/>
                <a:gd name="connsiteY1" fmla="*/ 68709 h 237830"/>
                <a:gd name="connsiteX2" fmla="*/ 327850 w 1695399"/>
                <a:gd name="connsiteY2" fmla="*/ 68709 h 237830"/>
                <a:gd name="connsiteX3" fmla="*/ 484060 w 1695399"/>
                <a:gd name="connsiteY3" fmla="*/ 106809 h 237830"/>
                <a:gd name="connsiteX4" fmla="*/ 537400 w 1695399"/>
                <a:gd name="connsiteY4" fmla="*/ 95379 h 237830"/>
                <a:gd name="connsiteX5" fmla="*/ 560260 w 1695399"/>
                <a:gd name="connsiteY5" fmla="*/ 129 h 237830"/>
                <a:gd name="connsiteX6" fmla="*/ 594550 w 1695399"/>
                <a:gd name="connsiteY6" fmla="*/ 118239 h 237830"/>
                <a:gd name="connsiteX7" fmla="*/ 895540 w 1695399"/>
                <a:gd name="connsiteY7" fmla="*/ 125859 h 237830"/>
                <a:gd name="connsiteX8" fmla="*/ 998410 w 1695399"/>
                <a:gd name="connsiteY8" fmla="*/ 122049 h 237830"/>
                <a:gd name="connsiteX9" fmla="*/ 1055560 w 1695399"/>
                <a:gd name="connsiteY9" fmla="*/ 163959 h 237830"/>
                <a:gd name="connsiteX10" fmla="*/ 1166050 w 1695399"/>
                <a:gd name="connsiteY10" fmla="*/ 114429 h 237830"/>
                <a:gd name="connsiteX11" fmla="*/ 1223200 w 1695399"/>
                <a:gd name="connsiteY11" fmla="*/ 129669 h 237830"/>
                <a:gd name="connsiteX12" fmla="*/ 1276540 w 1695399"/>
                <a:gd name="connsiteY12" fmla="*/ 217299 h 237830"/>
                <a:gd name="connsiteX13" fmla="*/ 1398460 w 1695399"/>
                <a:gd name="connsiteY13" fmla="*/ 137289 h 237830"/>
                <a:gd name="connsiteX14" fmla="*/ 1425130 w 1695399"/>
                <a:gd name="connsiteY14" fmla="*/ 95379 h 237830"/>
                <a:gd name="connsiteX15" fmla="*/ 1554670 w 1695399"/>
                <a:gd name="connsiteY15" fmla="*/ 221109 h 237830"/>
                <a:gd name="connsiteX16" fmla="*/ 1688020 w 1695399"/>
                <a:gd name="connsiteY16" fmla="*/ 217299 h 237830"/>
                <a:gd name="connsiteX17" fmla="*/ 1318450 w 1695399"/>
                <a:gd name="connsiteY17" fmla="*/ 236349 h 237830"/>
                <a:gd name="connsiteX18" fmla="*/ 933640 w 1695399"/>
                <a:gd name="connsiteY18" fmla="*/ 171579 h 237830"/>
                <a:gd name="connsiteX19" fmla="*/ 552640 w 1695399"/>
                <a:gd name="connsiteY19" fmla="*/ 160149 h 237830"/>
                <a:gd name="connsiteX20" fmla="*/ 19240 w 1695399"/>
                <a:gd name="connsiteY20" fmla="*/ 11559 h 237830"/>
                <a:gd name="connsiteX0" fmla="*/ 19240 w 1695399"/>
                <a:gd name="connsiteY0" fmla="*/ 11559 h 239083"/>
                <a:gd name="connsiteX1" fmla="*/ 137350 w 1695399"/>
                <a:gd name="connsiteY1" fmla="*/ 68709 h 239083"/>
                <a:gd name="connsiteX2" fmla="*/ 327850 w 1695399"/>
                <a:gd name="connsiteY2" fmla="*/ 68709 h 239083"/>
                <a:gd name="connsiteX3" fmla="*/ 484060 w 1695399"/>
                <a:gd name="connsiteY3" fmla="*/ 106809 h 239083"/>
                <a:gd name="connsiteX4" fmla="*/ 537400 w 1695399"/>
                <a:gd name="connsiteY4" fmla="*/ 95379 h 239083"/>
                <a:gd name="connsiteX5" fmla="*/ 560260 w 1695399"/>
                <a:gd name="connsiteY5" fmla="*/ 129 h 239083"/>
                <a:gd name="connsiteX6" fmla="*/ 594550 w 1695399"/>
                <a:gd name="connsiteY6" fmla="*/ 118239 h 239083"/>
                <a:gd name="connsiteX7" fmla="*/ 895540 w 1695399"/>
                <a:gd name="connsiteY7" fmla="*/ 125859 h 239083"/>
                <a:gd name="connsiteX8" fmla="*/ 998410 w 1695399"/>
                <a:gd name="connsiteY8" fmla="*/ 122049 h 239083"/>
                <a:gd name="connsiteX9" fmla="*/ 1055560 w 1695399"/>
                <a:gd name="connsiteY9" fmla="*/ 163959 h 239083"/>
                <a:gd name="connsiteX10" fmla="*/ 1166050 w 1695399"/>
                <a:gd name="connsiteY10" fmla="*/ 114429 h 239083"/>
                <a:gd name="connsiteX11" fmla="*/ 1223200 w 1695399"/>
                <a:gd name="connsiteY11" fmla="*/ 129669 h 239083"/>
                <a:gd name="connsiteX12" fmla="*/ 1276540 w 1695399"/>
                <a:gd name="connsiteY12" fmla="*/ 217299 h 239083"/>
                <a:gd name="connsiteX13" fmla="*/ 1398460 w 1695399"/>
                <a:gd name="connsiteY13" fmla="*/ 137289 h 239083"/>
                <a:gd name="connsiteX14" fmla="*/ 1425130 w 1695399"/>
                <a:gd name="connsiteY14" fmla="*/ 95379 h 239083"/>
                <a:gd name="connsiteX15" fmla="*/ 1554670 w 1695399"/>
                <a:gd name="connsiteY15" fmla="*/ 221109 h 239083"/>
                <a:gd name="connsiteX16" fmla="*/ 1688020 w 1695399"/>
                <a:gd name="connsiteY16" fmla="*/ 217299 h 239083"/>
                <a:gd name="connsiteX17" fmla="*/ 1318450 w 1695399"/>
                <a:gd name="connsiteY17" fmla="*/ 236349 h 239083"/>
                <a:gd name="connsiteX18" fmla="*/ 956500 w 1695399"/>
                <a:gd name="connsiteY18" fmla="*/ 148719 h 239083"/>
                <a:gd name="connsiteX19" fmla="*/ 552640 w 1695399"/>
                <a:gd name="connsiteY19" fmla="*/ 160149 h 239083"/>
                <a:gd name="connsiteX20" fmla="*/ 19240 w 1695399"/>
                <a:gd name="connsiteY20" fmla="*/ 11559 h 239083"/>
                <a:gd name="connsiteX0" fmla="*/ 19240 w 1696157"/>
                <a:gd name="connsiteY0" fmla="*/ 11559 h 249937"/>
                <a:gd name="connsiteX1" fmla="*/ 137350 w 1696157"/>
                <a:gd name="connsiteY1" fmla="*/ 68709 h 249937"/>
                <a:gd name="connsiteX2" fmla="*/ 327850 w 1696157"/>
                <a:gd name="connsiteY2" fmla="*/ 68709 h 249937"/>
                <a:gd name="connsiteX3" fmla="*/ 484060 w 1696157"/>
                <a:gd name="connsiteY3" fmla="*/ 106809 h 249937"/>
                <a:gd name="connsiteX4" fmla="*/ 537400 w 1696157"/>
                <a:gd name="connsiteY4" fmla="*/ 95379 h 249937"/>
                <a:gd name="connsiteX5" fmla="*/ 560260 w 1696157"/>
                <a:gd name="connsiteY5" fmla="*/ 129 h 249937"/>
                <a:gd name="connsiteX6" fmla="*/ 594550 w 1696157"/>
                <a:gd name="connsiteY6" fmla="*/ 118239 h 249937"/>
                <a:gd name="connsiteX7" fmla="*/ 895540 w 1696157"/>
                <a:gd name="connsiteY7" fmla="*/ 125859 h 249937"/>
                <a:gd name="connsiteX8" fmla="*/ 998410 w 1696157"/>
                <a:gd name="connsiteY8" fmla="*/ 122049 h 249937"/>
                <a:gd name="connsiteX9" fmla="*/ 1055560 w 1696157"/>
                <a:gd name="connsiteY9" fmla="*/ 163959 h 249937"/>
                <a:gd name="connsiteX10" fmla="*/ 1166050 w 1696157"/>
                <a:gd name="connsiteY10" fmla="*/ 114429 h 249937"/>
                <a:gd name="connsiteX11" fmla="*/ 1223200 w 1696157"/>
                <a:gd name="connsiteY11" fmla="*/ 129669 h 249937"/>
                <a:gd name="connsiteX12" fmla="*/ 1276540 w 1696157"/>
                <a:gd name="connsiteY12" fmla="*/ 217299 h 249937"/>
                <a:gd name="connsiteX13" fmla="*/ 1398460 w 1696157"/>
                <a:gd name="connsiteY13" fmla="*/ 137289 h 249937"/>
                <a:gd name="connsiteX14" fmla="*/ 1425130 w 1696157"/>
                <a:gd name="connsiteY14" fmla="*/ 95379 h 249937"/>
                <a:gd name="connsiteX15" fmla="*/ 1554670 w 1696157"/>
                <a:gd name="connsiteY15" fmla="*/ 221109 h 249937"/>
                <a:gd name="connsiteX16" fmla="*/ 1688020 w 1696157"/>
                <a:gd name="connsiteY16" fmla="*/ 217299 h 249937"/>
                <a:gd name="connsiteX17" fmla="*/ 1303210 w 1696157"/>
                <a:gd name="connsiteY17" fmla="*/ 247779 h 249937"/>
                <a:gd name="connsiteX18" fmla="*/ 956500 w 1696157"/>
                <a:gd name="connsiteY18" fmla="*/ 148719 h 249937"/>
                <a:gd name="connsiteX19" fmla="*/ 552640 w 1696157"/>
                <a:gd name="connsiteY19" fmla="*/ 160149 h 249937"/>
                <a:gd name="connsiteX20" fmla="*/ 19240 w 1696157"/>
                <a:gd name="connsiteY20" fmla="*/ 11559 h 249937"/>
                <a:gd name="connsiteX0" fmla="*/ 19240 w 1696157"/>
                <a:gd name="connsiteY0" fmla="*/ 11559 h 253835"/>
                <a:gd name="connsiteX1" fmla="*/ 137350 w 1696157"/>
                <a:gd name="connsiteY1" fmla="*/ 68709 h 253835"/>
                <a:gd name="connsiteX2" fmla="*/ 327850 w 1696157"/>
                <a:gd name="connsiteY2" fmla="*/ 68709 h 253835"/>
                <a:gd name="connsiteX3" fmla="*/ 484060 w 1696157"/>
                <a:gd name="connsiteY3" fmla="*/ 106809 h 253835"/>
                <a:gd name="connsiteX4" fmla="*/ 537400 w 1696157"/>
                <a:gd name="connsiteY4" fmla="*/ 95379 h 253835"/>
                <a:gd name="connsiteX5" fmla="*/ 560260 w 1696157"/>
                <a:gd name="connsiteY5" fmla="*/ 129 h 253835"/>
                <a:gd name="connsiteX6" fmla="*/ 594550 w 1696157"/>
                <a:gd name="connsiteY6" fmla="*/ 118239 h 253835"/>
                <a:gd name="connsiteX7" fmla="*/ 895540 w 1696157"/>
                <a:gd name="connsiteY7" fmla="*/ 125859 h 253835"/>
                <a:gd name="connsiteX8" fmla="*/ 998410 w 1696157"/>
                <a:gd name="connsiteY8" fmla="*/ 122049 h 253835"/>
                <a:gd name="connsiteX9" fmla="*/ 1055560 w 1696157"/>
                <a:gd name="connsiteY9" fmla="*/ 163959 h 253835"/>
                <a:gd name="connsiteX10" fmla="*/ 1166050 w 1696157"/>
                <a:gd name="connsiteY10" fmla="*/ 114429 h 253835"/>
                <a:gd name="connsiteX11" fmla="*/ 1223200 w 1696157"/>
                <a:gd name="connsiteY11" fmla="*/ 129669 h 253835"/>
                <a:gd name="connsiteX12" fmla="*/ 1276540 w 1696157"/>
                <a:gd name="connsiteY12" fmla="*/ 217299 h 253835"/>
                <a:gd name="connsiteX13" fmla="*/ 1398460 w 1696157"/>
                <a:gd name="connsiteY13" fmla="*/ 137289 h 253835"/>
                <a:gd name="connsiteX14" fmla="*/ 1425130 w 1696157"/>
                <a:gd name="connsiteY14" fmla="*/ 95379 h 253835"/>
                <a:gd name="connsiteX15" fmla="*/ 1554670 w 1696157"/>
                <a:gd name="connsiteY15" fmla="*/ 221109 h 253835"/>
                <a:gd name="connsiteX16" fmla="*/ 1688020 w 1696157"/>
                <a:gd name="connsiteY16" fmla="*/ 217299 h 253835"/>
                <a:gd name="connsiteX17" fmla="*/ 1303210 w 1696157"/>
                <a:gd name="connsiteY17" fmla="*/ 247779 h 253835"/>
                <a:gd name="connsiteX18" fmla="*/ 956500 w 1696157"/>
                <a:gd name="connsiteY18" fmla="*/ 148719 h 253835"/>
                <a:gd name="connsiteX19" fmla="*/ 552640 w 1696157"/>
                <a:gd name="connsiteY19" fmla="*/ 160149 h 253835"/>
                <a:gd name="connsiteX20" fmla="*/ 19240 w 1696157"/>
                <a:gd name="connsiteY20" fmla="*/ 11559 h 25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96157" h="253835">
                  <a:moveTo>
                    <a:pt x="19240" y="11559"/>
                  </a:moveTo>
                  <a:cubicBezTo>
                    <a:pt x="-49975" y="-3681"/>
                    <a:pt x="85915" y="59184"/>
                    <a:pt x="137350" y="68709"/>
                  </a:cubicBezTo>
                  <a:cubicBezTo>
                    <a:pt x="188785" y="78234"/>
                    <a:pt x="270065" y="62359"/>
                    <a:pt x="327850" y="68709"/>
                  </a:cubicBezTo>
                  <a:cubicBezTo>
                    <a:pt x="385635" y="75059"/>
                    <a:pt x="449135" y="102364"/>
                    <a:pt x="484060" y="106809"/>
                  </a:cubicBezTo>
                  <a:cubicBezTo>
                    <a:pt x="518985" y="111254"/>
                    <a:pt x="524700" y="113159"/>
                    <a:pt x="537400" y="95379"/>
                  </a:cubicBezTo>
                  <a:cubicBezTo>
                    <a:pt x="550100" y="77599"/>
                    <a:pt x="550735" y="-3681"/>
                    <a:pt x="560260" y="129"/>
                  </a:cubicBezTo>
                  <a:cubicBezTo>
                    <a:pt x="569785" y="3939"/>
                    <a:pt x="538670" y="97284"/>
                    <a:pt x="594550" y="118239"/>
                  </a:cubicBezTo>
                  <a:cubicBezTo>
                    <a:pt x="650430" y="139194"/>
                    <a:pt x="828230" y="125224"/>
                    <a:pt x="895540" y="125859"/>
                  </a:cubicBezTo>
                  <a:cubicBezTo>
                    <a:pt x="962850" y="126494"/>
                    <a:pt x="971740" y="115699"/>
                    <a:pt x="998410" y="122049"/>
                  </a:cubicBezTo>
                  <a:cubicBezTo>
                    <a:pt x="1025080" y="128399"/>
                    <a:pt x="1027620" y="165229"/>
                    <a:pt x="1055560" y="163959"/>
                  </a:cubicBezTo>
                  <a:cubicBezTo>
                    <a:pt x="1083500" y="162689"/>
                    <a:pt x="1138110" y="120144"/>
                    <a:pt x="1166050" y="114429"/>
                  </a:cubicBezTo>
                  <a:cubicBezTo>
                    <a:pt x="1193990" y="108714"/>
                    <a:pt x="1204785" y="112524"/>
                    <a:pt x="1223200" y="129669"/>
                  </a:cubicBezTo>
                  <a:cubicBezTo>
                    <a:pt x="1241615" y="146814"/>
                    <a:pt x="1247330" y="216029"/>
                    <a:pt x="1276540" y="217299"/>
                  </a:cubicBezTo>
                  <a:cubicBezTo>
                    <a:pt x="1305750" y="218569"/>
                    <a:pt x="1373695" y="157609"/>
                    <a:pt x="1398460" y="137289"/>
                  </a:cubicBezTo>
                  <a:cubicBezTo>
                    <a:pt x="1423225" y="116969"/>
                    <a:pt x="1399095" y="81409"/>
                    <a:pt x="1425130" y="95379"/>
                  </a:cubicBezTo>
                  <a:cubicBezTo>
                    <a:pt x="1451165" y="109349"/>
                    <a:pt x="1510855" y="200789"/>
                    <a:pt x="1554670" y="221109"/>
                  </a:cubicBezTo>
                  <a:cubicBezTo>
                    <a:pt x="1598485" y="241429"/>
                    <a:pt x="1729930" y="212854"/>
                    <a:pt x="1688020" y="217299"/>
                  </a:cubicBezTo>
                  <a:cubicBezTo>
                    <a:pt x="1646110" y="221744"/>
                    <a:pt x="1501330" y="270639"/>
                    <a:pt x="1303210" y="247779"/>
                  </a:cubicBezTo>
                  <a:cubicBezTo>
                    <a:pt x="1105090" y="224919"/>
                    <a:pt x="1084135" y="165864"/>
                    <a:pt x="956500" y="148719"/>
                  </a:cubicBezTo>
                  <a:cubicBezTo>
                    <a:pt x="828865" y="131574"/>
                    <a:pt x="708850" y="183009"/>
                    <a:pt x="552640" y="160149"/>
                  </a:cubicBezTo>
                  <a:cubicBezTo>
                    <a:pt x="396430" y="137289"/>
                    <a:pt x="88455" y="26799"/>
                    <a:pt x="19240" y="11559"/>
                  </a:cubicBezTo>
                  <a:close/>
                </a:path>
              </a:pathLst>
            </a:custGeom>
            <a:solidFill>
              <a:srgbClr val="793105"/>
            </a:solidFill>
            <a:ln>
              <a:solidFill>
                <a:srgbClr val="7A32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BE4398C-45D9-79D8-F171-58BDD6186804}"/>
                </a:ext>
              </a:extLst>
            </p:cNvPr>
            <p:cNvSpPr/>
            <p:nvPr/>
          </p:nvSpPr>
          <p:spPr>
            <a:xfrm rot="258020">
              <a:off x="7099944" y="1697358"/>
              <a:ext cx="386843" cy="75497"/>
            </a:xfrm>
            <a:custGeom>
              <a:avLst/>
              <a:gdLst>
                <a:gd name="connsiteX0" fmla="*/ 3988 w 386843"/>
                <a:gd name="connsiteY0" fmla="*/ 1994 h 75497"/>
                <a:gd name="connsiteX1" fmla="*/ 179248 w 386843"/>
                <a:gd name="connsiteY1" fmla="*/ 9614 h 75497"/>
                <a:gd name="connsiteX2" fmla="*/ 384988 w 386843"/>
                <a:gd name="connsiteY2" fmla="*/ 55334 h 75497"/>
                <a:gd name="connsiteX3" fmla="*/ 274498 w 386843"/>
                <a:gd name="connsiteY3" fmla="*/ 74384 h 75497"/>
                <a:gd name="connsiteX4" fmla="*/ 167818 w 386843"/>
                <a:gd name="connsiteY4" fmla="*/ 24854 h 75497"/>
                <a:gd name="connsiteX5" fmla="*/ 64948 w 386843"/>
                <a:gd name="connsiteY5" fmla="*/ 36284 h 75497"/>
                <a:gd name="connsiteX6" fmla="*/ 3988 w 386843"/>
                <a:gd name="connsiteY6" fmla="*/ 1994 h 7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843" h="75497">
                  <a:moveTo>
                    <a:pt x="3988" y="1994"/>
                  </a:moveTo>
                  <a:cubicBezTo>
                    <a:pt x="23038" y="-2451"/>
                    <a:pt x="115748" y="724"/>
                    <a:pt x="179248" y="9614"/>
                  </a:cubicBezTo>
                  <a:cubicBezTo>
                    <a:pt x="242748" y="18504"/>
                    <a:pt x="369113" y="44539"/>
                    <a:pt x="384988" y="55334"/>
                  </a:cubicBezTo>
                  <a:cubicBezTo>
                    <a:pt x="400863" y="66129"/>
                    <a:pt x="310693" y="79464"/>
                    <a:pt x="274498" y="74384"/>
                  </a:cubicBezTo>
                  <a:cubicBezTo>
                    <a:pt x="238303" y="69304"/>
                    <a:pt x="202743" y="31204"/>
                    <a:pt x="167818" y="24854"/>
                  </a:cubicBezTo>
                  <a:cubicBezTo>
                    <a:pt x="132893" y="18504"/>
                    <a:pt x="90983" y="40094"/>
                    <a:pt x="64948" y="36284"/>
                  </a:cubicBezTo>
                  <a:cubicBezTo>
                    <a:pt x="38913" y="32474"/>
                    <a:pt x="-15062" y="6439"/>
                    <a:pt x="3988" y="1994"/>
                  </a:cubicBezTo>
                  <a:close/>
                </a:path>
              </a:pathLst>
            </a:custGeom>
            <a:solidFill>
              <a:srgbClr val="793105"/>
            </a:solidFill>
            <a:ln>
              <a:solidFill>
                <a:srgbClr val="7A32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B7D67ED-993A-3781-CC0F-CD7AB5775BC2}"/>
              </a:ext>
            </a:extLst>
          </p:cNvPr>
          <p:cNvGrpSpPr/>
          <p:nvPr/>
        </p:nvGrpSpPr>
        <p:grpSpPr>
          <a:xfrm>
            <a:off x="3504099" y="3667114"/>
            <a:ext cx="1259175" cy="360248"/>
            <a:chOff x="6300036" y="1675578"/>
            <a:chExt cx="1717907" cy="459786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F78C68E-4A41-9E0C-39F1-24665C2F3031}"/>
                </a:ext>
              </a:extLst>
            </p:cNvPr>
            <p:cNvSpPr/>
            <p:nvPr/>
          </p:nvSpPr>
          <p:spPr>
            <a:xfrm>
              <a:off x="6300036" y="1675578"/>
              <a:ext cx="1717907" cy="448844"/>
            </a:xfrm>
            <a:custGeom>
              <a:avLst/>
              <a:gdLst>
                <a:gd name="connsiteX0" fmla="*/ 3082 w 1717907"/>
                <a:gd name="connsiteY0" fmla="*/ 208140 h 448844"/>
                <a:gd name="connsiteX1" fmla="*/ 235492 w 1717907"/>
                <a:gd name="connsiteY1" fmla="*/ 166230 h 448844"/>
                <a:gd name="connsiteX2" fmla="*/ 445042 w 1717907"/>
                <a:gd name="connsiteY2" fmla="*/ 25260 h 448844"/>
                <a:gd name="connsiteX3" fmla="*/ 1008922 w 1717907"/>
                <a:gd name="connsiteY3" fmla="*/ 25260 h 448844"/>
                <a:gd name="connsiteX4" fmla="*/ 1557562 w 1717907"/>
                <a:gd name="connsiteY4" fmla="*/ 280530 h 448844"/>
                <a:gd name="connsiteX5" fmla="*/ 1713772 w 1717907"/>
                <a:gd name="connsiteY5" fmla="*/ 421500 h 448844"/>
                <a:gd name="connsiteX6" fmla="*/ 1431832 w 1717907"/>
                <a:gd name="connsiteY6" fmla="*/ 448170 h 448844"/>
                <a:gd name="connsiteX7" fmla="*/ 1191802 w 1717907"/>
                <a:gd name="connsiteY7" fmla="*/ 432930 h 448844"/>
                <a:gd name="connsiteX8" fmla="*/ 951772 w 1717907"/>
                <a:gd name="connsiteY8" fmla="*/ 352920 h 448844"/>
                <a:gd name="connsiteX9" fmla="*/ 692692 w 1717907"/>
                <a:gd name="connsiteY9" fmla="*/ 375780 h 448844"/>
                <a:gd name="connsiteX10" fmla="*/ 315502 w 1717907"/>
                <a:gd name="connsiteY10" fmla="*/ 307200 h 448844"/>
                <a:gd name="connsiteX11" fmla="*/ 113572 w 1717907"/>
                <a:gd name="connsiteY11" fmla="*/ 269100 h 448844"/>
                <a:gd name="connsiteX12" fmla="*/ 3082 w 1717907"/>
                <a:gd name="connsiteY12" fmla="*/ 208140 h 4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7907" h="448844">
                  <a:moveTo>
                    <a:pt x="3082" y="208140"/>
                  </a:moveTo>
                  <a:cubicBezTo>
                    <a:pt x="23402" y="190995"/>
                    <a:pt x="161832" y="196710"/>
                    <a:pt x="235492" y="166230"/>
                  </a:cubicBezTo>
                  <a:cubicBezTo>
                    <a:pt x="309152" y="135750"/>
                    <a:pt x="316137" y="48755"/>
                    <a:pt x="445042" y="25260"/>
                  </a:cubicBezTo>
                  <a:cubicBezTo>
                    <a:pt x="573947" y="1765"/>
                    <a:pt x="823502" y="-17285"/>
                    <a:pt x="1008922" y="25260"/>
                  </a:cubicBezTo>
                  <a:cubicBezTo>
                    <a:pt x="1194342" y="67805"/>
                    <a:pt x="1440087" y="214490"/>
                    <a:pt x="1557562" y="280530"/>
                  </a:cubicBezTo>
                  <a:cubicBezTo>
                    <a:pt x="1675037" y="346570"/>
                    <a:pt x="1734727" y="393560"/>
                    <a:pt x="1713772" y="421500"/>
                  </a:cubicBezTo>
                  <a:cubicBezTo>
                    <a:pt x="1692817" y="449440"/>
                    <a:pt x="1518827" y="446265"/>
                    <a:pt x="1431832" y="448170"/>
                  </a:cubicBezTo>
                  <a:cubicBezTo>
                    <a:pt x="1344837" y="450075"/>
                    <a:pt x="1271812" y="448805"/>
                    <a:pt x="1191802" y="432930"/>
                  </a:cubicBezTo>
                  <a:cubicBezTo>
                    <a:pt x="1111792" y="417055"/>
                    <a:pt x="1034957" y="362445"/>
                    <a:pt x="951772" y="352920"/>
                  </a:cubicBezTo>
                  <a:cubicBezTo>
                    <a:pt x="868587" y="343395"/>
                    <a:pt x="798737" y="383400"/>
                    <a:pt x="692692" y="375780"/>
                  </a:cubicBezTo>
                  <a:cubicBezTo>
                    <a:pt x="586647" y="368160"/>
                    <a:pt x="412022" y="324980"/>
                    <a:pt x="315502" y="307200"/>
                  </a:cubicBezTo>
                  <a:cubicBezTo>
                    <a:pt x="218982" y="289420"/>
                    <a:pt x="159292" y="283705"/>
                    <a:pt x="113572" y="269100"/>
                  </a:cubicBezTo>
                  <a:cubicBezTo>
                    <a:pt x="67852" y="254495"/>
                    <a:pt x="-17238" y="225285"/>
                    <a:pt x="3082" y="208140"/>
                  </a:cubicBezTo>
                  <a:close/>
                </a:path>
              </a:pathLst>
            </a:custGeom>
            <a:solidFill>
              <a:srgbClr val="8F4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A5D538F-55B8-A6B7-3F35-C03BA801F9C2}"/>
                </a:ext>
              </a:extLst>
            </p:cNvPr>
            <p:cNvSpPr/>
            <p:nvPr/>
          </p:nvSpPr>
          <p:spPr>
            <a:xfrm>
              <a:off x="6311114" y="1881529"/>
              <a:ext cx="1696157" cy="253835"/>
            </a:xfrm>
            <a:custGeom>
              <a:avLst/>
              <a:gdLst>
                <a:gd name="connsiteX0" fmla="*/ 19240 w 1695399"/>
                <a:gd name="connsiteY0" fmla="*/ 11559 h 263862"/>
                <a:gd name="connsiteX1" fmla="*/ 137350 w 1695399"/>
                <a:gd name="connsiteY1" fmla="*/ 68709 h 263862"/>
                <a:gd name="connsiteX2" fmla="*/ 327850 w 1695399"/>
                <a:gd name="connsiteY2" fmla="*/ 68709 h 263862"/>
                <a:gd name="connsiteX3" fmla="*/ 484060 w 1695399"/>
                <a:gd name="connsiteY3" fmla="*/ 106809 h 263862"/>
                <a:gd name="connsiteX4" fmla="*/ 537400 w 1695399"/>
                <a:gd name="connsiteY4" fmla="*/ 95379 h 263862"/>
                <a:gd name="connsiteX5" fmla="*/ 560260 w 1695399"/>
                <a:gd name="connsiteY5" fmla="*/ 129 h 263862"/>
                <a:gd name="connsiteX6" fmla="*/ 594550 w 1695399"/>
                <a:gd name="connsiteY6" fmla="*/ 118239 h 263862"/>
                <a:gd name="connsiteX7" fmla="*/ 895540 w 1695399"/>
                <a:gd name="connsiteY7" fmla="*/ 125859 h 263862"/>
                <a:gd name="connsiteX8" fmla="*/ 998410 w 1695399"/>
                <a:gd name="connsiteY8" fmla="*/ 122049 h 263862"/>
                <a:gd name="connsiteX9" fmla="*/ 1055560 w 1695399"/>
                <a:gd name="connsiteY9" fmla="*/ 163959 h 263862"/>
                <a:gd name="connsiteX10" fmla="*/ 1166050 w 1695399"/>
                <a:gd name="connsiteY10" fmla="*/ 114429 h 263862"/>
                <a:gd name="connsiteX11" fmla="*/ 1223200 w 1695399"/>
                <a:gd name="connsiteY11" fmla="*/ 129669 h 263862"/>
                <a:gd name="connsiteX12" fmla="*/ 1276540 w 1695399"/>
                <a:gd name="connsiteY12" fmla="*/ 217299 h 263862"/>
                <a:gd name="connsiteX13" fmla="*/ 1398460 w 1695399"/>
                <a:gd name="connsiteY13" fmla="*/ 137289 h 263862"/>
                <a:gd name="connsiteX14" fmla="*/ 1425130 w 1695399"/>
                <a:gd name="connsiteY14" fmla="*/ 95379 h 263862"/>
                <a:gd name="connsiteX15" fmla="*/ 1554670 w 1695399"/>
                <a:gd name="connsiteY15" fmla="*/ 221109 h 263862"/>
                <a:gd name="connsiteX16" fmla="*/ 1688020 w 1695399"/>
                <a:gd name="connsiteY16" fmla="*/ 217299 h 263862"/>
                <a:gd name="connsiteX17" fmla="*/ 1318450 w 1695399"/>
                <a:gd name="connsiteY17" fmla="*/ 263019 h 263862"/>
                <a:gd name="connsiteX18" fmla="*/ 933640 w 1695399"/>
                <a:gd name="connsiteY18" fmla="*/ 171579 h 263862"/>
                <a:gd name="connsiteX19" fmla="*/ 552640 w 1695399"/>
                <a:gd name="connsiteY19" fmla="*/ 160149 h 263862"/>
                <a:gd name="connsiteX20" fmla="*/ 19240 w 1695399"/>
                <a:gd name="connsiteY20" fmla="*/ 11559 h 263862"/>
                <a:gd name="connsiteX0" fmla="*/ 19240 w 1695399"/>
                <a:gd name="connsiteY0" fmla="*/ 11559 h 237830"/>
                <a:gd name="connsiteX1" fmla="*/ 137350 w 1695399"/>
                <a:gd name="connsiteY1" fmla="*/ 68709 h 237830"/>
                <a:gd name="connsiteX2" fmla="*/ 327850 w 1695399"/>
                <a:gd name="connsiteY2" fmla="*/ 68709 h 237830"/>
                <a:gd name="connsiteX3" fmla="*/ 484060 w 1695399"/>
                <a:gd name="connsiteY3" fmla="*/ 106809 h 237830"/>
                <a:gd name="connsiteX4" fmla="*/ 537400 w 1695399"/>
                <a:gd name="connsiteY4" fmla="*/ 95379 h 237830"/>
                <a:gd name="connsiteX5" fmla="*/ 560260 w 1695399"/>
                <a:gd name="connsiteY5" fmla="*/ 129 h 237830"/>
                <a:gd name="connsiteX6" fmla="*/ 594550 w 1695399"/>
                <a:gd name="connsiteY6" fmla="*/ 118239 h 237830"/>
                <a:gd name="connsiteX7" fmla="*/ 895540 w 1695399"/>
                <a:gd name="connsiteY7" fmla="*/ 125859 h 237830"/>
                <a:gd name="connsiteX8" fmla="*/ 998410 w 1695399"/>
                <a:gd name="connsiteY8" fmla="*/ 122049 h 237830"/>
                <a:gd name="connsiteX9" fmla="*/ 1055560 w 1695399"/>
                <a:gd name="connsiteY9" fmla="*/ 163959 h 237830"/>
                <a:gd name="connsiteX10" fmla="*/ 1166050 w 1695399"/>
                <a:gd name="connsiteY10" fmla="*/ 114429 h 237830"/>
                <a:gd name="connsiteX11" fmla="*/ 1223200 w 1695399"/>
                <a:gd name="connsiteY11" fmla="*/ 129669 h 237830"/>
                <a:gd name="connsiteX12" fmla="*/ 1276540 w 1695399"/>
                <a:gd name="connsiteY12" fmla="*/ 217299 h 237830"/>
                <a:gd name="connsiteX13" fmla="*/ 1398460 w 1695399"/>
                <a:gd name="connsiteY13" fmla="*/ 137289 h 237830"/>
                <a:gd name="connsiteX14" fmla="*/ 1425130 w 1695399"/>
                <a:gd name="connsiteY14" fmla="*/ 95379 h 237830"/>
                <a:gd name="connsiteX15" fmla="*/ 1554670 w 1695399"/>
                <a:gd name="connsiteY15" fmla="*/ 221109 h 237830"/>
                <a:gd name="connsiteX16" fmla="*/ 1688020 w 1695399"/>
                <a:gd name="connsiteY16" fmla="*/ 217299 h 237830"/>
                <a:gd name="connsiteX17" fmla="*/ 1318450 w 1695399"/>
                <a:gd name="connsiteY17" fmla="*/ 236349 h 237830"/>
                <a:gd name="connsiteX18" fmla="*/ 933640 w 1695399"/>
                <a:gd name="connsiteY18" fmla="*/ 171579 h 237830"/>
                <a:gd name="connsiteX19" fmla="*/ 552640 w 1695399"/>
                <a:gd name="connsiteY19" fmla="*/ 160149 h 237830"/>
                <a:gd name="connsiteX20" fmla="*/ 19240 w 1695399"/>
                <a:gd name="connsiteY20" fmla="*/ 11559 h 237830"/>
                <a:gd name="connsiteX0" fmla="*/ 19240 w 1695399"/>
                <a:gd name="connsiteY0" fmla="*/ 11559 h 239083"/>
                <a:gd name="connsiteX1" fmla="*/ 137350 w 1695399"/>
                <a:gd name="connsiteY1" fmla="*/ 68709 h 239083"/>
                <a:gd name="connsiteX2" fmla="*/ 327850 w 1695399"/>
                <a:gd name="connsiteY2" fmla="*/ 68709 h 239083"/>
                <a:gd name="connsiteX3" fmla="*/ 484060 w 1695399"/>
                <a:gd name="connsiteY3" fmla="*/ 106809 h 239083"/>
                <a:gd name="connsiteX4" fmla="*/ 537400 w 1695399"/>
                <a:gd name="connsiteY4" fmla="*/ 95379 h 239083"/>
                <a:gd name="connsiteX5" fmla="*/ 560260 w 1695399"/>
                <a:gd name="connsiteY5" fmla="*/ 129 h 239083"/>
                <a:gd name="connsiteX6" fmla="*/ 594550 w 1695399"/>
                <a:gd name="connsiteY6" fmla="*/ 118239 h 239083"/>
                <a:gd name="connsiteX7" fmla="*/ 895540 w 1695399"/>
                <a:gd name="connsiteY7" fmla="*/ 125859 h 239083"/>
                <a:gd name="connsiteX8" fmla="*/ 998410 w 1695399"/>
                <a:gd name="connsiteY8" fmla="*/ 122049 h 239083"/>
                <a:gd name="connsiteX9" fmla="*/ 1055560 w 1695399"/>
                <a:gd name="connsiteY9" fmla="*/ 163959 h 239083"/>
                <a:gd name="connsiteX10" fmla="*/ 1166050 w 1695399"/>
                <a:gd name="connsiteY10" fmla="*/ 114429 h 239083"/>
                <a:gd name="connsiteX11" fmla="*/ 1223200 w 1695399"/>
                <a:gd name="connsiteY11" fmla="*/ 129669 h 239083"/>
                <a:gd name="connsiteX12" fmla="*/ 1276540 w 1695399"/>
                <a:gd name="connsiteY12" fmla="*/ 217299 h 239083"/>
                <a:gd name="connsiteX13" fmla="*/ 1398460 w 1695399"/>
                <a:gd name="connsiteY13" fmla="*/ 137289 h 239083"/>
                <a:gd name="connsiteX14" fmla="*/ 1425130 w 1695399"/>
                <a:gd name="connsiteY14" fmla="*/ 95379 h 239083"/>
                <a:gd name="connsiteX15" fmla="*/ 1554670 w 1695399"/>
                <a:gd name="connsiteY15" fmla="*/ 221109 h 239083"/>
                <a:gd name="connsiteX16" fmla="*/ 1688020 w 1695399"/>
                <a:gd name="connsiteY16" fmla="*/ 217299 h 239083"/>
                <a:gd name="connsiteX17" fmla="*/ 1318450 w 1695399"/>
                <a:gd name="connsiteY17" fmla="*/ 236349 h 239083"/>
                <a:gd name="connsiteX18" fmla="*/ 956500 w 1695399"/>
                <a:gd name="connsiteY18" fmla="*/ 148719 h 239083"/>
                <a:gd name="connsiteX19" fmla="*/ 552640 w 1695399"/>
                <a:gd name="connsiteY19" fmla="*/ 160149 h 239083"/>
                <a:gd name="connsiteX20" fmla="*/ 19240 w 1695399"/>
                <a:gd name="connsiteY20" fmla="*/ 11559 h 239083"/>
                <a:gd name="connsiteX0" fmla="*/ 19240 w 1696157"/>
                <a:gd name="connsiteY0" fmla="*/ 11559 h 249937"/>
                <a:gd name="connsiteX1" fmla="*/ 137350 w 1696157"/>
                <a:gd name="connsiteY1" fmla="*/ 68709 h 249937"/>
                <a:gd name="connsiteX2" fmla="*/ 327850 w 1696157"/>
                <a:gd name="connsiteY2" fmla="*/ 68709 h 249937"/>
                <a:gd name="connsiteX3" fmla="*/ 484060 w 1696157"/>
                <a:gd name="connsiteY3" fmla="*/ 106809 h 249937"/>
                <a:gd name="connsiteX4" fmla="*/ 537400 w 1696157"/>
                <a:gd name="connsiteY4" fmla="*/ 95379 h 249937"/>
                <a:gd name="connsiteX5" fmla="*/ 560260 w 1696157"/>
                <a:gd name="connsiteY5" fmla="*/ 129 h 249937"/>
                <a:gd name="connsiteX6" fmla="*/ 594550 w 1696157"/>
                <a:gd name="connsiteY6" fmla="*/ 118239 h 249937"/>
                <a:gd name="connsiteX7" fmla="*/ 895540 w 1696157"/>
                <a:gd name="connsiteY7" fmla="*/ 125859 h 249937"/>
                <a:gd name="connsiteX8" fmla="*/ 998410 w 1696157"/>
                <a:gd name="connsiteY8" fmla="*/ 122049 h 249937"/>
                <a:gd name="connsiteX9" fmla="*/ 1055560 w 1696157"/>
                <a:gd name="connsiteY9" fmla="*/ 163959 h 249937"/>
                <a:gd name="connsiteX10" fmla="*/ 1166050 w 1696157"/>
                <a:gd name="connsiteY10" fmla="*/ 114429 h 249937"/>
                <a:gd name="connsiteX11" fmla="*/ 1223200 w 1696157"/>
                <a:gd name="connsiteY11" fmla="*/ 129669 h 249937"/>
                <a:gd name="connsiteX12" fmla="*/ 1276540 w 1696157"/>
                <a:gd name="connsiteY12" fmla="*/ 217299 h 249937"/>
                <a:gd name="connsiteX13" fmla="*/ 1398460 w 1696157"/>
                <a:gd name="connsiteY13" fmla="*/ 137289 h 249937"/>
                <a:gd name="connsiteX14" fmla="*/ 1425130 w 1696157"/>
                <a:gd name="connsiteY14" fmla="*/ 95379 h 249937"/>
                <a:gd name="connsiteX15" fmla="*/ 1554670 w 1696157"/>
                <a:gd name="connsiteY15" fmla="*/ 221109 h 249937"/>
                <a:gd name="connsiteX16" fmla="*/ 1688020 w 1696157"/>
                <a:gd name="connsiteY16" fmla="*/ 217299 h 249937"/>
                <a:gd name="connsiteX17" fmla="*/ 1303210 w 1696157"/>
                <a:gd name="connsiteY17" fmla="*/ 247779 h 249937"/>
                <a:gd name="connsiteX18" fmla="*/ 956500 w 1696157"/>
                <a:gd name="connsiteY18" fmla="*/ 148719 h 249937"/>
                <a:gd name="connsiteX19" fmla="*/ 552640 w 1696157"/>
                <a:gd name="connsiteY19" fmla="*/ 160149 h 249937"/>
                <a:gd name="connsiteX20" fmla="*/ 19240 w 1696157"/>
                <a:gd name="connsiteY20" fmla="*/ 11559 h 249937"/>
                <a:gd name="connsiteX0" fmla="*/ 19240 w 1696157"/>
                <a:gd name="connsiteY0" fmla="*/ 11559 h 253835"/>
                <a:gd name="connsiteX1" fmla="*/ 137350 w 1696157"/>
                <a:gd name="connsiteY1" fmla="*/ 68709 h 253835"/>
                <a:gd name="connsiteX2" fmla="*/ 327850 w 1696157"/>
                <a:gd name="connsiteY2" fmla="*/ 68709 h 253835"/>
                <a:gd name="connsiteX3" fmla="*/ 484060 w 1696157"/>
                <a:gd name="connsiteY3" fmla="*/ 106809 h 253835"/>
                <a:gd name="connsiteX4" fmla="*/ 537400 w 1696157"/>
                <a:gd name="connsiteY4" fmla="*/ 95379 h 253835"/>
                <a:gd name="connsiteX5" fmla="*/ 560260 w 1696157"/>
                <a:gd name="connsiteY5" fmla="*/ 129 h 253835"/>
                <a:gd name="connsiteX6" fmla="*/ 594550 w 1696157"/>
                <a:gd name="connsiteY6" fmla="*/ 118239 h 253835"/>
                <a:gd name="connsiteX7" fmla="*/ 895540 w 1696157"/>
                <a:gd name="connsiteY7" fmla="*/ 125859 h 253835"/>
                <a:gd name="connsiteX8" fmla="*/ 998410 w 1696157"/>
                <a:gd name="connsiteY8" fmla="*/ 122049 h 253835"/>
                <a:gd name="connsiteX9" fmla="*/ 1055560 w 1696157"/>
                <a:gd name="connsiteY9" fmla="*/ 163959 h 253835"/>
                <a:gd name="connsiteX10" fmla="*/ 1166050 w 1696157"/>
                <a:gd name="connsiteY10" fmla="*/ 114429 h 253835"/>
                <a:gd name="connsiteX11" fmla="*/ 1223200 w 1696157"/>
                <a:gd name="connsiteY11" fmla="*/ 129669 h 253835"/>
                <a:gd name="connsiteX12" fmla="*/ 1276540 w 1696157"/>
                <a:gd name="connsiteY12" fmla="*/ 217299 h 253835"/>
                <a:gd name="connsiteX13" fmla="*/ 1398460 w 1696157"/>
                <a:gd name="connsiteY13" fmla="*/ 137289 h 253835"/>
                <a:gd name="connsiteX14" fmla="*/ 1425130 w 1696157"/>
                <a:gd name="connsiteY14" fmla="*/ 95379 h 253835"/>
                <a:gd name="connsiteX15" fmla="*/ 1554670 w 1696157"/>
                <a:gd name="connsiteY15" fmla="*/ 221109 h 253835"/>
                <a:gd name="connsiteX16" fmla="*/ 1688020 w 1696157"/>
                <a:gd name="connsiteY16" fmla="*/ 217299 h 253835"/>
                <a:gd name="connsiteX17" fmla="*/ 1303210 w 1696157"/>
                <a:gd name="connsiteY17" fmla="*/ 247779 h 253835"/>
                <a:gd name="connsiteX18" fmla="*/ 956500 w 1696157"/>
                <a:gd name="connsiteY18" fmla="*/ 148719 h 253835"/>
                <a:gd name="connsiteX19" fmla="*/ 552640 w 1696157"/>
                <a:gd name="connsiteY19" fmla="*/ 160149 h 253835"/>
                <a:gd name="connsiteX20" fmla="*/ 19240 w 1696157"/>
                <a:gd name="connsiteY20" fmla="*/ 11559 h 25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96157" h="253835">
                  <a:moveTo>
                    <a:pt x="19240" y="11559"/>
                  </a:moveTo>
                  <a:cubicBezTo>
                    <a:pt x="-49975" y="-3681"/>
                    <a:pt x="85915" y="59184"/>
                    <a:pt x="137350" y="68709"/>
                  </a:cubicBezTo>
                  <a:cubicBezTo>
                    <a:pt x="188785" y="78234"/>
                    <a:pt x="270065" y="62359"/>
                    <a:pt x="327850" y="68709"/>
                  </a:cubicBezTo>
                  <a:cubicBezTo>
                    <a:pt x="385635" y="75059"/>
                    <a:pt x="449135" y="102364"/>
                    <a:pt x="484060" y="106809"/>
                  </a:cubicBezTo>
                  <a:cubicBezTo>
                    <a:pt x="518985" y="111254"/>
                    <a:pt x="524700" y="113159"/>
                    <a:pt x="537400" y="95379"/>
                  </a:cubicBezTo>
                  <a:cubicBezTo>
                    <a:pt x="550100" y="77599"/>
                    <a:pt x="550735" y="-3681"/>
                    <a:pt x="560260" y="129"/>
                  </a:cubicBezTo>
                  <a:cubicBezTo>
                    <a:pt x="569785" y="3939"/>
                    <a:pt x="538670" y="97284"/>
                    <a:pt x="594550" y="118239"/>
                  </a:cubicBezTo>
                  <a:cubicBezTo>
                    <a:pt x="650430" y="139194"/>
                    <a:pt x="828230" y="125224"/>
                    <a:pt x="895540" y="125859"/>
                  </a:cubicBezTo>
                  <a:cubicBezTo>
                    <a:pt x="962850" y="126494"/>
                    <a:pt x="971740" y="115699"/>
                    <a:pt x="998410" y="122049"/>
                  </a:cubicBezTo>
                  <a:cubicBezTo>
                    <a:pt x="1025080" y="128399"/>
                    <a:pt x="1027620" y="165229"/>
                    <a:pt x="1055560" y="163959"/>
                  </a:cubicBezTo>
                  <a:cubicBezTo>
                    <a:pt x="1083500" y="162689"/>
                    <a:pt x="1138110" y="120144"/>
                    <a:pt x="1166050" y="114429"/>
                  </a:cubicBezTo>
                  <a:cubicBezTo>
                    <a:pt x="1193990" y="108714"/>
                    <a:pt x="1204785" y="112524"/>
                    <a:pt x="1223200" y="129669"/>
                  </a:cubicBezTo>
                  <a:cubicBezTo>
                    <a:pt x="1241615" y="146814"/>
                    <a:pt x="1247330" y="216029"/>
                    <a:pt x="1276540" y="217299"/>
                  </a:cubicBezTo>
                  <a:cubicBezTo>
                    <a:pt x="1305750" y="218569"/>
                    <a:pt x="1373695" y="157609"/>
                    <a:pt x="1398460" y="137289"/>
                  </a:cubicBezTo>
                  <a:cubicBezTo>
                    <a:pt x="1423225" y="116969"/>
                    <a:pt x="1399095" y="81409"/>
                    <a:pt x="1425130" y="95379"/>
                  </a:cubicBezTo>
                  <a:cubicBezTo>
                    <a:pt x="1451165" y="109349"/>
                    <a:pt x="1510855" y="200789"/>
                    <a:pt x="1554670" y="221109"/>
                  </a:cubicBezTo>
                  <a:cubicBezTo>
                    <a:pt x="1598485" y="241429"/>
                    <a:pt x="1729930" y="212854"/>
                    <a:pt x="1688020" y="217299"/>
                  </a:cubicBezTo>
                  <a:cubicBezTo>
                    <a:pt x="1646110" y="221744"/>
                    <a:pt x="1501330" y="270639"/>
                    <a:pt x="1303210" y="247779"/>
                  </a:cubicBezTo>
                  <a:cubicBezTo>
                    <a:pt x="1105090" y="224919"/>
                    <a:pt x="1084135" y="165864"/>
                    <a:pt x="956500" y="148719"/>
                  </a:cubicBezTo>
                  <a:cubicBezTo>
                    <a:pt x="828865" y="131574"/>
                    <a:pt x="708850" y="183009"/>
                    <a:pt x="552640" y="160149"/>
                  </a:cubicBezTo>
                  <a:cubicBezTo>
                    <a:pt x="396430" y="137289"/>
                    <a:pt x="88455" y="26799"/>
                    <a:pt x="19240" y="11559"/>
                  </a:cubicBezTo>
                  <a:close/>
                </a:path>
              </a:pathLst>
            </a:custGeom>
            <a:solidFill>
              <a:srgbClr val="793105"/>
            </a:solidFill>
            <a:ln>
              <a:solidFill>
                <a:srgbClr val="7A32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CF15F77-76BF-ED1B-852B-6CD98C41C7B9}"/>
                </a:ext>
              </a:extLst>
            </p:cNvPr>
            <p:cNvSpPr/>
            <p:nvPr/>
          </p:nvSpPr>
          <p:spPr>
            <a:xfrm rot="258020">
              <a:off x="7099944" y="1697358"/>
              <a:ext cx="386843" cy="75497"/>
            </a:xfrm>
            <a:custGeom>
              <a:avLst/>
              <a:gdLst>
                <a:gd name="connsiteX0" fmla="*/ 3988 w 386843"/>
                <a:gd name="connsiteY0" fmla="*/ 1994 h 75497"/>
                <a:gd name="connsiteX1" fmla="*/ 179248 w 386843"/>
                <a:gd name="connsiteY1" fmla="*/ 9614 h 75497"/>
                <a:gd name="connsiteX2" fmla="*/ 384988 w 386843"/>
                <a:gd name="connsiteY2" fmla="*/ 55334 h 75497"/>
                <a:gd name="connsiteX3" fmla="*/ 274498 w 386843"/>
                <a:gd name="connsiteY3" fmla="*/ 74384 h 75497"/>
                <a:gd name="connsiteX4" fmla="*/ 167818 w 386843"/>
                <a:gd name="connsiteY4" fmla="*/ 24854 h 75497"/>
                <a:gd name="connsiteX5" fmla="*/ 64948 w 386843"/>
                <a:gd name="connsiteY5" fmla="*/ 36284 h 75497"/>
                <a:gd name="connsiteX6" fmla="*/ 3988 w 386843"/>
                <a:gd name="connsiteY6" fmla="*/ 1994 h 7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843" h="75497">
                  <a:moveTo>
                    <a:pt x="3988" y="1994"/>
                  </a:moveTo>
                  <a:cubicBezTo>
                    <a:pt x="23038" y="-2451"/>
                    <a:pt x="115748" y="724"/>
                    <a:pt x="179248" y="9614"/>
                  </a:cubicBezTo>
                  <a:cubicBezTo>
                    <a:pt x="242748" y="18504"/>
                    <a:pt x="369113" y="44539"/>
                    <a:pt x="384988" y="55334"/>
                  </a:cubicBezTo>
                  <a:cubicBezTo>
                    <a:pt x="400863" y="66129"/>
                    <a:pt x="310693" y="79464"/>
                    <a:pt x="274498" y="74384"/>
                  </a:cubicBezTo>
                  <a:cubicBezTo>
                    <a:pt x="238303" y="69304"/>
                    <a:pt x="202743" y="31204"/>
                    <a:pt x="167818" y="24854"/>
                  </a:cubicBezTo>
                  <a:cubicBezTo>
                    <a:pt x="132893" y="18504"/>
                    <a:pt x="90983" y="40094"/>
                    <a:pt x="64948" y="36284"/>
                  </a:cubicBezTo>
                  <a:cubicBezTo>
                    <a:pt x="38913" y="32474"/>
                    <a:pt x="-15062" y="6439"/>
                    <a:pt x="3988" y="1994"/>
                  </a:cubicBezTo>
                  <a:close/>
                </a:path>
              </a:pathLst>
            </a:custGeom>
            <a:solidFill>
              <a:srgbClr val="793105"/>
            </a:solidFill>
            <a:ln>
              <a:solidFill>
                <a:srgbClr val="7A32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106D3BE-EC8D-91B8-CE9B-94F70781578D}"/>
              </a:ext>
            </a:extLst>
          </p:cNvPr>
          <p:cNvSpPr/>
          <p:nvPr/>
        </p:nvSpPr>
        <p:spPr>
          <a:xfrm>
            <a:off x="2311400" y="3357033"/>
            <a:ext cx="1426671" cy="425938"/>
          </a:xfrm>
          <a:custGeom>
            <a:avLst/>
            <a:gdLst>
              <a:gd name="connsiteX0" fmla="*/ 0 w 1426671"/>
              <a:gd name="connsiteY0" fmla="*/ 364067 h 425938"/>
              <a:gd name="connsiteX1" fmla="*/ 1253067 w 1426671"/>
              <a:gd name="connsiteY1" fmla="*/ 423334 h 425938"/>
              <a:gd name="connsiteX2" fmla="*/ 1375833 w 1426671"/>
              <a:gd name="connsiteY2" fmla="*/ 287867 h 425938"/>
              <a:gd name="connsiteX3" fmla="*/ 867833 w 1426671"/>
              <a:gd name="connsiteY3" fmla="*/ 0 h 42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6671" h="425938">
                <a:moveTo>
                  <a:pt x="0" y="364067"/>
                </a:moveTo>
                <a:cubicBezTo>
                  <a:pt x="511881" y="400050"/>
                  <a:pt x="1023762" y="436034"/>
                  <a:pt x="1253067" y="423334"/>
                </a:cubicBezTo>
                <a:cubicBezTo>
                  <a:pt x="1482372" y="410634"/>
                  <a:pt x="1440039" y="358423"/>
                  <a:pt x="1375833" y="287867"/>
                </a:cubicBezTo>
                <a:cubicBezTo>
                  <a:pt x="1311627" y="217311"/>
                  <a:pt x="1089730" y="108655"/>
                  <a:pt x="867833" y="0"/>
                </a:cubicBezTo>
              </a:path>
            </a:pathLst>
          </a:custGeom>
          <a:noFill/>
          <a:ln w="25400">
            <a:solidFill>
              <a:srgbClr val="00B0F0"/>
            </a:solidFill>
            <a:prstDash val="dash"/>
            <a:tailEnd type="stealth" w="lg" len="lg"/>
            <a:extLst>
              <a:ext uri="{C807C97D-BFC1-408E-A445-0C87EB9F89A2}">
                <ask:lineSketchStyleProps xmlns:ask="http://schemas.microsoft.com/office/drawing/2018/sketchyshapes" sd="2594157703">
                  <a:custGeom>
                    <a:avLst/>
                    <a:gdLst>
                      <a:gd name="connsiteX0" fmla="*/ 0 w 1426671"/>
                      <a:gd name="connsiteY0" fmla="*/ 364067 h 425938"/>
                      <a:gd name="connsiteX1" fmla="*/ 1253067 w 1426671"/>
                      <a:gd name="connsiteY1" fmla="*/ 423334 h 425938"/>
                      <a:gd name="connsiteX2" fmla="*/ 1375833 w 1426671"/>
                      <a:gd name="connsiteY2" fmla="*/ 287867 h 425938"/>
                      <a:gd name="connsiteX3" fmla="*/ 867833 w 1426671"/>
                      <a:gd name="connsiteY3" fmla="*/ 0 h 425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26671" h="425938" extrusionOk="0">
                        <a:moveTo>
                          <a:pt x="0" y="364067"/>
                        </a:moveTo>
                        <a:cubicBezTo>
                          <a:pt x="477843" y="438189"/>
                          <a:pt x="1019798" y="470491"/>
                          <a:pt x="1253067" y="423334"/>
                        </a:cubicBezTo>
                        <a:cubicBezTo>
                          <a:pt x="1487233" y="419049"/>
                          <a:pt x="1439328" y="353245"/>
                          <a:pt x="1375833" y="287867"/>
                        </a:cubicBezTo>
                        <a:cubicBezTo>
                          <a:pt x="1292295" y="220859"/>
                          <a:pt x="1046444" y="124137"/>
                          <a:pt x="867833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49F394D-5599-55E5-29D8-CACE18822932}"/>
              </a:ext>
            </a:extLst>
          </p:cNvPr>
          <p:cNvSpPr/>
          <p:nvPr/>
        </p:nvSpPr>
        <p:spPr>
          <a:xfrm>
            <a:off x="2355567" y="3545919"/>
            <a:ext cx="4011884" cy="1562100"/>
          </a:xfrm>
          <a:custGeom>
            <a:avLst/>
            <a:gdLst>
              <a:gd name="connsiteX0" fmla="*/ 0 w 4011884"/>
              <a:gd name="connsiteY0" fmla="*/ 0 h 1562100"/>
              <a:gd name="connsiteX1" fmla="*/ 1257300 w 4011884"/>
              <a:gd name="connsiteY1" fmla="*/ 156633 h 1562100"/>
              <a:gd name="connsiteX2" fmla="*/ 1608666 w 4011884"/>
              <a:gd name="connsiteY2" fmla="*/ 42333 h 1562100"/>
              <a:gd name="connsiteX3" fmla="*/ 2954866 w 4011884"/>
              <a:gd name="connsiteY3" fmla="*/ 389466 h 1562100"/>
              <a:gd name="connsiteX4" fmla="*/ 3856566 w 4011884"/>
              <a:gd name="connsiteY4" fmla="*/ 584200 h 1562100"/>
              <a:gd name="connsiteX5" fmla="*/ 4004733 w 4011884"/>
              <a:gd name="connsiteY5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1884" h="1562100">
                <a:moveTo>
                  <a:pt x="0" y="0"/>
                </a:moveTo>
                <a:cubicBezTo>
                  <a:pt x="494594" y="74789"/>
                  <a:pt x="989189" y="149578"/>
                  <a:pt x="1257300" y="156633"/>
                </a:cubicBezTo>
                <a:cubicBezTo>
                  <a:pt x="1525411" y="163688"/>
                  <a:pt x="1325738" y="3528"/>
                  <a:pt x="1608666" y="42333"/>
                </a:cubicBezTo>
                <a:cubicBezTo>
                  <a:pt x="1891594" y="81138"/>
                  <a:pt x="2580216" y="299155"/>
                  <a:pt x="2954866" y="389466"/>
                </a:cubicBezTo>
                <a:cubicBezTo>
                  <a:pt x="3329516" y="479777"/>
                  <a:pt x="3681588" y="388761"/>
                  <a:pt x="3856566" y="584200"/>
                </a:cubicBezTo>
                <a:cubicBezTo>
                  <a:pt x="4031544" y="779639"/>
                  <a:pt x="4018138" y="1170869"/>
                  <a:pt x="4004733" y="1562100"/>
                </a:cubicBezTo>
              </a:path>
            </a:pathLst>
          </a:custGeom>
          <a:noFill/>
          <a:ln w="25400">
            <a:solidFill>
              <a:srgbClr val="00B0F0"/>
            </a:solidFill>
            <a:prstDash val="dash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11884"/>
                      <a:gd name="connsiteY0" fmla="*/ 0 h 1562100"/>
                      <a:gd name="connsiteX1" fmla="*/ 1257300 w 4011884"/>
                      <a:gd name="connsiteY1" fmla="*/ 156633 h 1562100"/>
                      <a:gd name="connsiteX2" fmla="*/ 1608666 w 4011884"/>
                      <a:gd name="connsiteY2" fmla="*/ 42333 h 1562100"/>
                      <a:gd name="connsiteX3" fmla="*/ 2954866 w 4011884"/>
                      <a:gd name="connsiteY3" fmla="*/ 389466 h 1562100"/>
                      <a:gd name="connsiteX4" fmla="*/ 3856566 w 4011884"/>
                      <a:gd name="connsiteY4" fmla="*/ 584200 h 1562100"/>
                      <a:gd name="connsiteX5" fmla="*/ 4004733 w 4011884"/>
                      <a:gd name="connsiteY5" fmla="*/ 1562100 h 1562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11884" h="1562100" extrusionOk="0">
                        <a:moveTo>
                          <a:pt x="0" y="0"/>
                        </a:moveTo>
                        <a:cubicBezTo>
                          <a:pt x="464899" y="56473"/>
                          <a:pt x="932523" y="170846"/>
                          <a:pt x="1257300" y="156633"/>
                        </a:cubicBezTo>
                        <a:cubicBezTo>
                          <a:pt x="1575855" y="174308"/>
                          <a:pt x="1290288" y="4655"/>
                          <a:pt x="1608666" y="42333"/>
                        </a:cubicBezTo>
                        <a:cubicBezTo>
                          <a:pt x="1837348" y="134112"/>
                          <a:pt x="2578035" y="311210"/>
                          <a:pt x="2954866" y="389466"/>
                        </a:cubicBezTo>
                        <a:cubicBezTo>
                          <a:pt x="3296338" y="461625"/>
                          <a:pt x="3717967" y="406143"/>
                          <a:pt x="3856566" y="584200"/>
                        </a:cubicBezTo>
                        <a:cubicBezTo>
                          <a:pt x="4069902" y="784189"/>
                          <a:pt x="4031107" y="1144178"/>
                          <a:pt x="4004733" y="156210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DD712C1-2AA1-5153-CD48-755FBC704972}"/>
              </a:ext>
            </a:extLst>
          </p:cNvPr>
          <p:cNvSpPr/>
          <p:nvPr/>
        </p:nvSpPr>
        <p:spPr>
          <a:xfrm>
            <a:off x="3217334" y="4026631"/>
            <a:ext cx="829733" cy="770467"/>
          </a:xfrm>
          <a:custGeom>
            <a:avLst/>
            <a:gdLst>
              <a:gd name="connsiteX0" fmla="*/ 0 w 829733"/>
              <a:gd name="connsiteY0" fmla="*/ 770467 h 770467"/>
              <a:gd name="connsiteX1" fmla="*/ 630766 w 829733"/>
              <a:gd name="connsiteY1" fmla="*/ 563033 h 770467"/>
              <a:gd name="connsiteX2" fmla="*/ 829733 w 829733"/>
              <a:gd name="connsiteY2" fmla="*/ 0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733" h="770467">
                <a:moveTo>
                  <a:pt x="0" y="770467"/>
                </a:moveTo>
                <a:cubicBezTo>
                  <a:pt x="246238" y="730955"/>
                  <a:pt x="492477" y="691444"/>
                  <a:pt x="630766" y="563033"/>
                </a:cubicBezTo>
                <a:cubicBezTo>
                  <a:pt x="769055" y="434622"/>
                  <a:pt x="799394" y="217311"/>
                  <a:pt x="829733" y="0"/>
                </a:cubicBezTo>
              </a:path>
            </a:pathLst>
          </a:custGeom>
          <a:noFill/>
          <a:ln w="34925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3E6598E-8734-6F43-60CF-199D45527333}"/>
              </a:ext>
            </a:extLst>
          </p:cNvPr>
          <p:cNvSpPr txBox="1"/>
          <p:nvPr/>
        </p:nvSpPr>
        <p:spPr>
          <a:xfrm>
            <a:off x="2108093" y="4365271"/>
            <a:ext cx="1087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Bahnschrift SemiBold Condensed" panose="020B0502040204020203" pitchFamily="34" charset="0"/>
              </a:rPr>
              <a:t>stick</a:t>
            </a:r>
            <a:endParaRPr lang="zh-CN" altLang="en-US" sz="4400" b="1" dirty="0">
              <a:solidFill>
                <a:srgbClr val="FFC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8CD5EE2-C3BB-DB8B-93D4-58AC32E4F4D1}"/>
              </a:ext>
            </a:extLst>
          </p:cNvPr>
          <p:cNvSpPr txBox="1"/>
          <p:nvPr/>
        </p:nvSpPr>
        <p:spPr>
          <a:xfrm>
            <a:off x="1074447" y="3158479"/>
            <a:ext cx="1281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water</a:t>
            </a:r>
            <a:endParaRPr lang="zh-CN" altLang="en-US" sz="4400" b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07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26000" decel="5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13477 0.00949 C 0.18086 0.01389 0.20235 0.16319 0.19896 0.28125 L 0.19115 0.54444 " pathEditMode="relative" rAng="18000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7" y="2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25" grpId="0"/>
      <p:bldP spid="25" grpId="1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7E5666-CA28-FAFA-1DA0-7614818CC72B}"/>
              </a:ext>
            </a:extLst>
          </p:cNvPr>
          <p:cNvGrpSpPr/>
          <p:nvPr/>
        </p:nvGrpSpPr>
        <p:grpSpPr>
          <a:xfrm>
            <a:off x="-2605629" y="-891471"/>
            <a:ext cx="3842635" cy="624276"/>
            <a:chOff x="284077" y="314643"/>
            <a:chExt cx="3842635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6251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605629" y="-829812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FBFD2C-0793-9E5D-978E-4C774D6498D3}"/>
                </a:ext>
              </a:extLst>
            </p:cNvPr>
            <p:cNvSpPr txBox="1"/>
            <p:nvPr/>
          </p:nvSpPr>
          <p:spPr>
            <a:xfrm>
              <a:off x="1006947" y="314643"/>
              <a:ext cx="31197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a Perfect Squat Toilet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-429067" y="6991253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2223719" y="6991253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2357661" y="-440638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形状, 圆圈&#10;&#10;描述已自动生成">
            <a:extLst>
              <a:ext uri="{FF2B5EF4-FFF2-40B4-BE49-F238E27FC236}">
                <a16:creationId xmlns:a16="http://schemas.microsoft.com/office/drawing/2014/main" id="{4D633FE6-B95B-50CF-5750-2AAFAC5B2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2966" y="1593093"/>
            <a:ext cx="3671817" cy="36718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8E0F591-BAD8-43E9-74FE-FC82D3E32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64761" y="1593091"/>
            <a:ext cx="3671818" cy="3671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F2125D-572A-93AB-EE96-BC8D4AEECF25}"/>
              </a:ext>
            </a:extLst>
          </p:cNvPr>
          <p:cNvSpPr txBox="1"/>
          <p:nvPr/>
        </p:nvSpPr>
        <p:spPr>
          <a:xfrm>
            <a:off x="553724" y="473566"/>
            <a:ext cx="2909917" cy="130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small</a:t>
            </a:r>
          </a:p>
          <a:p>
            <a:pPr>
              <a:lnSpc>
                <a:spcPts val="47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arc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01488EB-0AA3-82BA-73B7-B3CA12E19D9F}"/>
              </a:ext>
            </a:extLst>
          </p:cNvPr>
          <p:cNvSpPr/>
          <p:nvPr/>
        </p:nvSpPr>
        <p:spPr>
          <a:xfrm>
            <a:off x="2355567" y="2664037"/>
            <a:ext cx="7197090" cy="2206930"/>
          </a:xfrm>
          <a:custGeom>
            <a:avLst/>
            <a:gdLst>
              <a:gd name="connsiteX0" fmla="*/ 983427 w 7197090"/>
              <a:gd name="connsiteY0" fmla="*/ 1140 h 2351056"/>
              <a:gd name="connsiteX1" fmla="*/ 998220 w 7197090"/>
              <a:gd name="connsiteY1" fmla="*/ 1557 h 2351056"/>
              <a:gd name="connsiteX2" fmla="*/ 1104900 w 7197090"/>
              <a:gd name="connsiteY2" fmla="*/ 81567 h 2351056"/>
              <a:gd name="connsiteX3" fmla="*/ 1184910 w 7197090"/>
              <a:gd name="connsiteY3" fmla="*/ 16797 h 2351056"/>
              <a:gd name="connsiteX4" fmla="*/ 1303020 w 7197090"/>
              <a:gd name="connsiteY4" fmla="*/ 77757 h 2351056"/>
              <a:gd name="connsiteX5" fmla="*/ 1371600 w 7197090"/>
              <a:gd name="connsiteY5" fmla="*/ 5367 h 2351056"/>
              <a:gd name="connsiteX6" fmla="*/ 1527810 w 7197090"/>
              <a:gd name="connsiteY6" fmla="*/ 73947 h 2351056"/>
              <a:gd name="connsiteX7" fmla="*/ 1588770 w 7197090"/>
              <a:gd name="connsiteY7" fmla="*/ 9177 h 2351056"/>
              <a:gd name="connsiteX8" fmla="*/ 1706880 w 7197090"/>
              <a:gd name="connsiteY8" fmla="*/ 81567 h 2351056"/>
              <a:gd name="connsiteX9" fmla="*/ 1783080 w 7197090"/>
              <a:gd name="connsiteY9" fmla="*/ 9177 h 2351056"/>
              <a:gd name="connsiteX10" fmla="*/ 1893570 w 7197090"/>
              <a:gd name="connsiteY10" fmla="*/ 73947 h 2351056"/>
              <a:gd name="connsiteX11" fmla="*/ 1962150 w 7197090"/>
              <a:gd name="connsiteY11" fmla="*/ 12987 h 2351056"/>
              <a:gd name="connsiteX12" fmla="*/ 2076450 w 7197090"/>
              <a:gd name="connsiteY12" fmla="*/ 81567 h 2351056"/>
              <a:gd name="connsiteX13" fmla="*/ 2167890 w 7197090"/>
              <a:gd name="connsiteY13" fmla="*/ 9177 h 2351056"/>
              <a:gd name="connsiteX14" fmla="*/ 2286000 w 7197090"/>
              <a:gd name="connsiteY14" fmla="*/ 77757 h 2351056"/>
              <a:gd name="connsiteX15" fmla="*/ 2369820 w 7197090"/>
              <a:gd name="connsiteY15" fmla="*/ 5367 h 2351056"/>
              <a:gd name="connsiteX16" fmla="*/ 2465070 w 7197090"/>
              <a:gd name="connsiteY16" fmla="*/ 85377 h 2351056"/>
              <a:gd name="connsiteX17" fmla="*/ 2564130 w 7197090"/>
              <a:gd name="connsiteY17" fmla="*/ 5367 h 2351056"/>
              <a:gd name="connsiteX18" fmla="*/ 2670810 w 7197090"/>
              <a:gd name="connsiteY18" fmla="*/ 85377 h 2351056"/>
              <a:gd name="connsiteX19" fmla="*/ 2750820 w 7197090"/>
              <a:gd name="connsiteY19" fmla="*/ 1557 h 2351056"/>
              <a:gd name="connsiteX20" fmla="*/ 2861310 w 7197090"/>
              <a:gd name="connsiteY20" fmla="*/ 81567 h 2351056"/>
              <a:gd name="connsiteX21" fmla="*/ 2967990 w 7197090"/>
              <a:gd name="connsiteY21" fmla="*/ 5367 h 2351056"/>
              <a:gd name="connsiteX22" fmla="*/ 3089910 w 7197090"/>
              <a:gd name="connsiteY22" fmla="*/ 73947 h 2351056"/>
              <a:gd name="connsiteX23" fmla="*/ 3181350 w 7197090"/>
              <a:gd name="connsiteY23" fmla="*/ 9177 h 2351056"/>
              <a:gd name="connsiteX24" fmla="*/ 3314700 w 7197090"/>
              <a:gd name="connsiteY24" fmla="*/ 81567 h 2351056"/>
              <a:gd name="connsiteX25" fmla="*/ 3417570 w 7197090"/>
              <a:gd name="connsiteY25" fmla="*/ 5367 h 2351056"/>
              <a:gd name="connsiteX26" fmla="*/ 3531870 w 7197090"/>
              <a:gd name="connsiteY26" fmla="*/ 77757 h 2351056"/>
              <a:gd name="connsiteX27" fmla="*/ 3646170 w 7197090"/>
              <a:gd name="connsiteY27" fmla="*/ 1557 h 2351056"/>
              <a:gd name="connsiteX28" fmla="*/ 3752850 w 7197090"/>
              <a:gd name="connsiteY28" fmla="*/ 70137 h 2351056"/>
              <a:gd name="connsiteX29" fmla="*/ 3863340 w 7197090"/>
              <a:gd name="connsiteY29" fmla="*/ 9177 h 2351056"/>
              <a:gd name="connsiteX30" fmla="*/ 3981450 w 7197090"/>
              <a:gd name="connsiteY30" fmla="*/ 70137 h 2351056"/>
              <a:gd name="connsiteX31" fmla="*/ 4088130 w 7197090"/>
              <a:gd name="connsiteY31" fmla="*/ 1557 h 2351056"/>
              <a:gd name="connsiteX32" fmla="*/ 4210050 w 7197090"/>
              <a:gd name="connsiteY32" fmla="*/ 73947 h 2351056"/>
              <a:gd name="connsiteX33" fmla="*/ 4301490 w 7197090"/>
              <a:gd name="connsiteY33" fmla="*/ 1557 h 2351056"/>
              <a:gd name="connsiteX34" fmla="*/ 4408170 w 7197090"/>
              <a:gd name="connsiteY34" fmla="*/ 81567 h 2351056"/>
              <a:gd name="connsiteX35" fmla="*/ 4511040 w 7197090"/>
              <a:gd name="connsiteY35" fmla="*/ 5367 h 2351056"/>
              <a:gd name="connsiteX36" fmla="*/ 4610100 w 7197090"/>
              <a:gd name="connsiteY36" fmla="*/ 70137 h 2351056"/>
              <a:gd name="connsiteX37" fmla="*/ 4724400 w 7197090"/>
              <a:gd name="connsiteY37" fmla="*/ 1557 h 2351056"/>
              <a:gd name="connsiteX38" fmla="*/ 4834890 w 7197090"/>
              <a:gd name="connsiteY38" fmla="*/ 81567 h 2351056"/>
              <a:gd name="connsiteX39" fmla="*/ 4953000 w 7197090"/>
              <a:gd name="connsiteY39" fmla="*/ 1557 h 2351056"/>
              <a:gd name="connsiteX40" fmla="*/ 5033010 w 7197090"/>
              <a:gd name="connsiteY40" fmla="*/ 66327 h 2351056"/>
              <a:gd name="connsiteX41" fmla="*/ 5132070 w 7197090"/>
              <a:gd name="connsiteY41" fmla="*/ 12987 h 2351056"/>
              <a:gd name="connsiteX42" fmla="*/ 5246370 w 7197090"/>
              <a:gd name="connsiteY42" fmla="*/ 81567 h 2351056"/>
              <a:gd name="connsiteX43" fmla="*/ 5345430 w 7197090"/>
              <a:gd name="connsiteY43" fmla="*/ 16797 h 2351056"/>
              <a:gd name="connsiteX44" fmla="*/ 5444490 w 7197090"/>
              <a:gd name="connsiteY44" fmla="*/ 62517 h 2351056"/>
              <a:gd name="connsiteX45" fmla="*/ 5558790 w 7197090"/>
              <a:gd name="connsiteY45" fmla="*/ 5367 h 2351056"/>
              <a:gd name="connsiteX46" fmla="*/ 5669280 w 7197090"/>
              <a:gd name="connsiteY46" fmla="*/ 70137 h 2351056"/>
              <a:gd name="connsiteX47" fmla="*/ 5764530 w 7197090"/>
              <a:gd name="connsiteY47" fmla="*/ 9177 h 2351056"/>
              <a:gd name="connsiteX48" fmla="*/ 5867400 w 7197090"/>
              <a:gd name="connsiteY48" fmla="*/ 81567 h 2351056"/>
              <a:gd name="connsiteX49" fmla="*/ 5989320 w 7197090"/>
              <a:gd name="connsiteY49" fmla="*/ 5367 h 2351056"/>
              <a:gd name="connsiteX50" fmla="*/ 6076950 w 7197090"/>
              <a:gd name="connsiteY50" fmla="*/ 73947 h 2351056"/>
              <a:gd name="connsiteX51" fmla="*/ 7197090 w 7197090"/>
              <a:gd name="connsiteY51" fmla="*/ 73947 h 2351056"/>
              <a:gd name="connsiteX52" fmla="*/ 7197090 w 7197090"/>
              <a:gd name="connsiteY52" fmla="*/ 409227 h 2351056"/>
              <a:gd name="connsiteX53" fmla="*/ 5798961 w 7197090"/>
              <a:gd name="connsiteY53" fmla="*/ 409227 h 2351056"/>
              <a:gd name="connsiteX54" fmla="*/ 5961717 w 7197090"/>
              <a:gd name="connsiteY54" fmla="*/ 412295 h 2351056"/>
              <a:gd name="connsiteX55" fmla="*/ 6156960 w 7197090"/>
              <a:gd name="connsiteY55" fmla="*/ 416847 h 2351056"/>
              <a:gd name="connsiteX56" fmla="*/ 6160770 w 7197090"/>
              <a:gd name="connsiteY56" fmla="*/ 805467 h 2351056"/>
              <a:gd name="connsiteX57" fmla="*/ 5745480 w 7197090"/>
              <a:gd name="connsiteY57" fmla="*/ 1201707 h 2351056"/>
              <a:gd name="connsiteX58" fmla="*/ 4804410 w 7197090"/>
              <a:gd name="connsiteY58" fmla="*/ 1411257 h 2351056"/>
              <a:gd name="connsiteX59" fmla="*/ 4584740 w 7197090"/>
              <a:gd name="connsiteY59" fmla="*/ 1433373 h 2351056"/>
              <a:gd name="connsiteX60" fmla="*/ 4399280 w 7197090"/>
              <a:gd name="connsiteY60" fmla="*/ 1441665 h 2351056"/>
              <a:gd name="connsiteX61" fmla="*/ 4399280 w 7197090"/>
              <a:gd name="connsiteY61" fmla="*/ 2351056 h 2351056"/>
              <a:gd name="connsiteX62" fmla="*/ 3693160 w 7197090"/>
              <a:gd name="connsiteY62" fmla="*/ 2351056 h 2351056"/>
              <a:gd name="connsiteX63" fmla="*/ 3693160 w 7197090"/>
              <a:gd name="connsiteY63" fmla="*/ 1396605 h 2351056"/>
              <a:gd name="connsiteX64" fmla="*/ 3672126 w 7197090"/>
              <a:gd name="connsiteY64" fmla="*/ 1392208 h 2351056"/>
              <a:gd name="connsiteX65" fmla="*/ 3288030 w 7197090"/>
              <a:gd name="connsiteY65" fmla="*/ 1354107 h 2351056"/>
              <a:gd name="connsiteX66" fmla="*/ 1764030 w 7197090"/>
              <a:gd name="connsiteY66" fmla="*/ 1441737 h 2351056"/>
              <a:gd name="connsiteX67" fmla="*/ 998220 w 7197090"/>
              <a:gd name="connsiteY67" fmla="*/ 1129317 h 2351056"/>
              <a:gd name="connsiteX68" fmla="*/ 746760 w 7197090"/>
              <a:gd name="connsiteY68" fmla="*/ 694977 h 2351056"/>
              <a:gd name="connsiteX69" fmla="*/ 740301 w 7197090"/>
              <a:gd name="connsiteY69" fmla="*/ 412312 h 2351056"/>
              <a:gd name="connsiteX70" fmla="*/ 739967 w 7197090"/>
              <a:gd name="connsiteY70" fmla="*/ 409227 h 2351056"/>
              <a:gd name="connsiteX71" fmla="*/ 0 w 7197090"/>
              <a:gd name="connsiteY71" fmla="*/ 409227 h 2351056"/>
              <a:gd name="connsiteX72" fmla="*/ 7620 w 7197090"/>
              <a:gd name="connsiteY72" fmla="*/ 73947 h 2351056"/>
              <a:gd name="connsiteX73" fmla="*/ 941070 w 7197090"/>
              <a:gd name="connsiteY73" fmla="*/ 73947 h 2351056"/>
              <a:gd name="connsiteX74" fmla="*/ 960120 w 7197090"/>
              <a:gd name="connsiteY74" fmla="*/ 32037 h 2351056"/>
              <a:gd name="connsiteX75" fmla="*/ 983427 w 7197090"/>
              <a:gd name="connsiteY75" fmla="*/ 1140 h 2351056"/>
              <a:gd name="connsiteX0" fmla="*/ 983427 w 7197090"/>
              <a:gd name="connsiteY0" fmla="*/ 1140 h 2351056"/>
              <a:gd name="connsiteX1" fmla="*/ 998220 w 7197090"/>
              <a:gd name="connsiteY1" fmla="*/ 1557 h 2351056"/>
              <a:gd name="connsiteX2" fmla="*/ 1104900 w 7197090"/>
              <a:gd name="connsiteY2" fmla="*/ 81567 h 2351056"/>
              <a:gd name="connsiteX3" fmla="*/ 1184910 w 7197090"/>
              <a:gd name="connsiteY3" fmla="*/ 16797 h 2351056"/>
              <a:gd name="connsiteX4" fmla="*/ 1303020 w 7197090"/>
              <a:gd name="connsiteY4" fmla="*/ 77757 h 2351056"/>
              <a:gd name="connsiteX5" fmla="*/ 1371600 w 7197090"/>
              <a:gd name="connsiteY5" fmla="*/ 5367 h 2351056"/>
              <a:gd name="connsiteX6" fmla="*/ 1527810 w 7197090"/>
              <a:gd name="connsiteY6" fmla="*/ 73947 h 2351056"/>
              <a:gd name="connsiteX7" fmla="*/ 1588770 w 7197090"/>
              <a:gd name="connsiteY7" fmla="*/ 9177 h 2351056"/>
              <a:gd name="connsiteX8" fmla="*/ 1706880 w 7197090"/>
              <a:gd name="connsiteY8" fmla="*/ 81567 h 2351056"/>
              <a:gd name="connsiteX9" fmla="*/ 1783080 w 7197090"/>
              <a:gd name="connsiteY9" fmla="*/ 9177 h 2351056"/>
              <a:gd name="connsiteX10" fmla="*/ 1893570 w 7197090"/>
              <a:gd name="connsiteY10" fmla="*/ 73947 h 2351056"/>
              <a:gd name="connsiteX11" fmla="*/ 1962150 w 7197090"/>
              <a:gd name="connsiteY11" fmla="*/ 12987 h 2351056"/>
              <a:gd name="connsiteX12" fmla="*/ 2076450 w 7197090"/>
              <a:gd name="connsiteY12" fmla="*/ 81567 h 2351056"/>
              <a:gd name="connsiteX13" fmla="*/ 2167890 w 7197090"/>
              <a:gd name="connsiteY13" fmla="*/ 9177 h 2351056"/>
              <a:gd name="connsiteX14" fmla="*/ 2286000 w 7197090"/>
              <a:gd name="connsiteY14" fmla="*/ 77757 h 2351056"/>
              <a:gd name="connsiteX15" fmla="*/ 2369820 w 7197090"/>
              <a:gd name="connsiteY15" fmla="*/ 5367 h 2351056"/>
              <a:gd name="connsiteX16" fmla="*/ 2465070 w 7197090"/>
              <a:gd name="connsiteY16" fmla="*/ 85377 h 2351056"/>
              <a:gd name="connsiteX17" fmla="*/ 2564130 w 7197090"/>
              <a:gd name="connsiteY17" fmla="*/ 5367 h 2351056"/>
              <a:gd name="connsiteX18" fmla="*/ 2670810 w 7197090"/>
              <a:gd name="connsiteY18" fmla="*/ 85377 h 2351056"/>
              <a:gd name="connsiteX19" fmla="*/ 2750820 w 7197090"/>
              <a:gd name="connsiteY19" fmla="*/ 1557 h 2351056"/>
              <a:gd name="connsiteX20" fmla="*/ 2861310 w 7197090"/>
              <a:gd name="connsiteY20" fmla="*/ 81567 h 2351056"/>
              <a:gd name="connsiteX21" fmla="*/ 2967990 w 7197090"/>
              <a:gd name="connsiteY21" fmla="*/ 5367 h 2351056"/>
              <a:gd name="connsiteX22" fmla="*/ 3089910 w 7197090"/>
              <a:gd name="connsiteY22" fmla="*/ 73947 h 2351056"/>
              <a:gd name="connsiteX23" fmla="*/ 3181350 w 7197090"/>
              <a:gd name="connsiteY23" fmla="*/ 9177 h 2351056"/>
              <a:gd name="connsiteX24" fmla="*/ 3314700 w 7197090"/>
              <a:gd name="connsiteY24" fmla="*/ 81567 h 2351056"/>
              <a:gd name="connsiteX25" fmla="*/ 3417570 w 7197090"/>
              <a:gd name="connsiteY25" fmla="*/ 5367 h 2351056"/>
              <a:gd name="connsiteX26" fmla="*/ 3531870 w 7197090"/>
              <a:gd name="connsiteY26" fmla="*/ 77757 h 2351056"/>
              <a:gd name="connsiteX27" fmla="*/ 3646170 w 7197090"/>
              <a:gd name="connsiteY27" fmla="*/ 1557 h 2351056"/>
              <a:gd name="connsiteX28" fmla="*/ 3752850 w 7197090"/>
              <a:gd name="connsiteY28" fmla="*/ 70137 h 2351056"/>
              <a:gd name="connsiteX29" fmla="*/ 3863340 w 7197090"/>
              <a:gd name="connsiteY29" fmla="*/ 9177 h 2351056"/>
              <a:gd name="connsiteX30" fmla="*/ 3981450 w 7197090"/>
              <a:gd name="connsiteY30" fmla="*/ 70137 h 2351056"/>
              <a:gd name="connsiteX31" fmla="*/ 4088130 w 7197090"/>
              <a:gd name="connsiteY31" fmla="*/ 1557 h 2351056"/>
              <a:gd name="connsiteX32" fmla="*/ 4210050 w 7197090"/>
              <a:gd name="connsiteY32" fmla="*/ 73947 h 2351056"/>
              <a:gd name="connsiteX33" fmla="*/ 4301490 w 7197090"/>
              <a:gd name="connsiteY33" fmla="*/ 1557 h 2351056"/>
              <a:gd name="connsiteX34" fmla="*/ 4408170 w 7197090"/>
              <a:gd name="connsiteY34" fmla="*/ 81567 h 2351056"/>
              <a:gd name="connsiteX35" fmla="*/ 4511040 w 7197090"/>
              <a:gd name="connsiteY35" fmla="*/ 5367 h 2351056"/>
              <a:gd name="connsiteX36" fmla="*/ 4610100 w 7197090"/>
              <a:gd name="connsiteY36" fmla="*/ 70137 h 2351056"/>
              <a:gd name="connsiteX37" fmla="*/ 4724400 w 7197090"/>
              <a:gd name="connsiteY37" fmla="*/ 1557 h 2351056"/>
              <a:gd name="connsiteX38" fmla="*/ 4834890 w 7197090"/>
              <a:gd name="connsiteY38" fmla="*/ 81567 h 2351056"/>
              <a:gd name="connsiteX39" fmla="*/ 4953000 w 7197090"/>
              <a:gd name="connsiteY39" fmla="*/ 1557 h 2351056"/>
              <a:gd name="connsiteX40" fmla="*/ 5033010 w 7197090"/>
              <a:gd name="connsiteY40" fmla="*/ 66327 h 2351056"/>
              <a:gd name="connsiteX41" fmla="*/ 5132070 w 7197090"/>
              <a:gd name="connsiteY41" fmla="*/ 12987 h 2351056"/>
              <a:gd name="connsiteX42" fmla="*/ 5246370 w 7197090"/>
              <a:gd name="connsiteY42" fmla="*/ 81567 h 2351056"/>
              <a:gd name="connsiteX43" fmla="*/ 5345430 w 7197090"/>
              <a:gd name="connsiteY43" fmla="*/ 16797 h 2351056"/>
              <a:gd name="connsiteX44" fmla="*/ 5444490 w 7197090"/>
              <a:gd name="connsiteY44" fmla="*/ 62517 h 2351056"/>
              <a:gd name="connsiteX45" fmla="*/ 5558790 w 7197090"/>
              <a:gd name="connsiteY45" fmla="*/ 5367 h 2351056"/>
              <a:gd name="connsiteX46" fmla="*/ 5669280 w 7197090"/>
              <a:gd name="connsiteY46" fmla="*/ 70137 h 2351056"/>
              <a:gd name="connsiteX47" fmla="*/ 5764530 w 7197090"/>
              <a:gd name="connsiteY47" fmla="*/ 9177 h 2351056"/>
              <a:gd name="connsiteX48" fmla="*/ 5867400 w 7197090"/>
              <a:gd name="connsiteY48" fmla="*/ 81567 h 2351056"/>
              <a:gd name="connsiteX49" fmla="*/ 5989320 w 7197090"/>
              <a:gd name="connsiteY49" fmla="*/ 5367 h 2351056"/>
              <a:gd name="connsiteX50" fmla="*/ 6076950 w 7197090"/>
              <a:gd name="connsiteY50" fmla="*/ 73947 h 2351056"/>
              <a:gd name="connsiteX51" fmla="*/ 7197090 w 7197090"/>
              <a:gd name="connsiteY51" fmla="*/ 73947 h 2351056"/>
              <a:gd name="connsiteX52" fmla="*/ 7197090 w 7197090"/>
              <a:gd name="connsiteY52" fmla="*/ 409227 h 2351056"/>
              <a:gd name="connsiteX53" fmla="*/ 5798961 w 7197090"/>
              <a:gd name="connsiteY53" fmla="*/ 409227 h 2351056"/>
              <a:gd name="connsiteX54" fmla="*/ 5961717 w 7197090"/>
              <a:gd name="connsiteY54" fmla="*/ 412295 h 2351056"/>
              <a:gd name="connsiteX55" fmla="*/ 6156960 w 7197090"/>
              <a:gd name="connsiteY55" fmla="*/ 416847 h 2351056"/>
              <a:gd name="connsiteX56" fmla="*/ 6160770 w 7197090"/>
              <a:gd name="connsiteY56" fmla="*/ 805467 h 2351056"/>
              <a:gd name="connsiteX57" fmla="*/ 5745480 w 7197090"/>
              <a:gd name="connsiteY57" fmla="*/ 1201707 h 2351056"/>
              <a:gd name="connsiteX58" fmla="*/ 4804410 w 7197090"/>
              <a:gd name="connsiteY58" fmla="*/ 1411257 h 2351056"/>
              <a:gd name="connsiteX59" fmla="*/ 4584740 w 7197090"/>
              <a:gd name="connsiteY59" fmla="*/ 1433373 h 2351056"/>
              <a:gd name="connsiteX60" fmla="*/ 4399280 w 7197090"/>
              <a:gd name="connsiteY60" fmla="*/ 1441665 h 2351056"/>
              <a:gd name="connsiteX61" fmla="*/ 4399280 w 7197090"/>
              <a:gd name="connsiteY61" fmla="*/ 2351056 h 2351056"/>
              <a:gd name="connsiteX62" fmla="*/ 3695700 w 7197090"/>
              <a:gd name="connsiteY62" fmla="*/ 2163096 h 2351056"/>
              <a:gd name="connsiteX63" fmla="*/ 3693160 w 7197090"/>
              <a:gd name="connsiteY63" fmla="*/ 1396605 h 2351056"/>
              <a:gd name="connsiteX64" fmla="*/ 3672126 w 7197090"/>
              <a:gd name="connsiteY64" fmla="*/ 1392208 h 2351056"/>
              <a:gd name="connsiteX65" fmla="*/ 3288030 w 7197090"/>
              <a:gd name="connsiteY65" fmla="*/ 1354107 h 2351056"/>
              <a:gd name="connsiteX66" fmla="*/ 1764030 w 7197090"/>
              <a:gd name="connsiteY66" fmla="*/ 1441737 h 2351056"/>
              <a:gd name="connsiteX67" fmla="*/ 998220 w 7197090"/>
              <a:gd name="connsiteY67" fmla="*/ 1129317 h 2351056"/>
              <a:gd name="connsiteX68" fmla="*/ 746760 w 7197090"/>
              <a:gd name="connsiteY68" fmla="*/ 694977 h 2351056"/>
              <a:gd name="connsiteX69" fmla="*/ 740301 w 7197090"/>
              <a:gd name="connsiteY69" fmla="*/ 412312 h 2351056"/>
              <a:gd name="connsiteX70" fmla="*/ 739967 w 7197090"/>
              <a:gd name="connsiteY70" fmla="*/ 409227 h 2351056"/>
              <a:gd name="connsiteX71" fmla="*/ 0 w 7197090"/>
              <a:gd name="connsiteY71" fmla="*/ 409227 h 2351056"/>
              <a:gd name="connsiteX72" fmla="*/ 7620 w 7197090"/>
              <a:gd name="connsiteY72" fmla="*/ 73947 h 2351056"/>
              <a:gd name="connsiteX73" fmla="*/ 941070 w 7197090"/>
              <a:gd name="connsiteY73" fmla="*/ 73947 h 2351056"/>
              <a:gd name="connsiteX74" fmla="*/ 960120 w 7197090"/>
              <a:gd name="connsiteY74" fmla="*/ 32037 h 2351056"/>
              <a:gd name="connsiteX75" fmla="*/ 983427 w 7197090"/>
              <a:gd name="connsiteY75" fmla="*/ 1140 h 2351056"/>
              <a:gd name="connsiteX0" fmla="*/ 983427 w 7197090"/>
              <a:gd name="connsiteY0" fmla="*/ 1140 h 2163096"/>
              <a:gd name="connsiteX1" fmla="*/ 998220 w 7197090"/>
              <a:gd name="connsiteY1" fmla="*/ 1557 h 2163096"/>
              <a:gd name="connsiteX2" fmla="*/ 1104900 w 7197090"/>
              <a:gd name="connsiteY2" fmla="*/ 81567 h 2163096"/>
              <a:gd name="connsiteX3" fmla="*/ 1184910 w 7197090"/>
              <a:gd name="connsiteY3" fmla="*/ 16797 h 2163096"/>
              <a:gd name="connsiteX4" fmla="*/ 1303020 w 7197090"/>
              <a:gd name="connsiteY4" fmla="*/ 77757 h 2163096"/>
              <a:gd name="connsiteX5" fmla="*/ 1371600 w 7197090"/>
              <a:gd name="connsiteY5" fmla="*/ 5367 h 2163096"/>
              <a:gd name="connsiteX6" fmla="*/ 1527810 w 7197090"/>
              <a:gd name="connsiteY6" fmla="*/ 73947 h 2163096"/>
              <a:gd name="connsiteX7" fmla="*/ 1588770 w 7197090"/>
              <a:gd name="connsiteY7" fmla="*/ 9177 h 2163096"/>
              <a:gd name="connsiteX8" fmla="*/ 1706880 w 7197090"/>
              <a:gd name="connsiteY8" fmla="*/ 81567 h 2163096"/>
              <a:gd name="connsiteX9" fmla="*/ 1783080 w 7197090"/>
              <a:gd name="connsiteY9" fmla="*/ 9177 h 2163096"/>
              <a:gd name="connsiteX10" fmla="*/ 1893570 w 7197090"/>
              <a:gd name="connsiteY10" fmla="*/ 73947 h 2163096"/>
              <a:gd name="connsiteX11" fmla="*/ 1962150 w 7197090"/>
              <a:gd name="connsiteY11" fmla="*/ 12987 h 2163096"/>
              <a:gd name="connsiteX12" fmla="*/ 2076450 w 7197090"/>
              <a:gd name="connsiteY12" fmla="*/ 81567 h 2163096"/>
              <a:gd name="connsiteX13" fmla="*/ 2167890 w 7197090"/>
              <a:gd name="connsiteY13" fmla="*/ 9177 h 2163096"/>
              <a:gd name="connsiteX14" fmla="*/ 2286000 w 7197090"/>
              <a:gd name="connsiteY14" fmla="*/ 77757 h 2163096"/>
              <a:gd name="connsiteX15" fmla="*/ 2369820 w 7197090"/>
              <a:gd name="connsiteY15" fmla="*/ 5367 h 2163096"/>
              <a:gd name="connsiteX16" fmla="*/ 2465070 w 7197090"/>
              <a:gd name="connsiteY16" fmla="*/ 85377 h 2163096"/>
              <a:gd name="connsiteX17" fmla="*/ 2564130 w 7197090"/>
              <a:gd name="connsiteY17" fmla="*/ 5367 h 2163096"/>
              <a:gd name="connsiteX18" fmla="*/ 2670810 w 7197090"/>
              <a:gd name="connsiteY18" fmla="*/ 85377 h 2163096"/>
              <a:gd name="connsiteX19" fmla="*/ 2750820 w 7197090"/>
              <a:gd name="connsiteY19" fmla="*/ 1557 h 2163096"/>
              <a:gd name="connsiteX20" fmla="*/ 2861310 w 7197090"/>
              <a:gd name="connsiteY20" fmla="*/ 81567 h 2163096"/>
              <a:gd name="connsiteX21" fmla="*/ 2967990 w 7197090"/>
              <a:gd name="connsiteY21" fmla="*/ 5367 h 2163096"/>
              <a:gd name="connsiteX22" fmla="*/ 3089910 w 7197090"/>
              <a:gd name="connsiteY22" fmla="*/ 73947 h 2163096"/>
              <a:gd name="connsiteX23" fmla="*/ 3181350 w 7197090"/>
              <a:gd name="connsiteY23" fmla="*/ 9177 h 2163096"/>
              <a:gd name="connsiteX24" fmla="*/ 3314700 w 7197090"/>
              <a:gd name="connsiteY24" fmla="*/ 81567 h 2163096"/>
              <a:gd name="connsiteX25" fmla="*/ 3417570 w 7197090"/>
              <a:gd name="connsiteY25" fmla="*/ 5367 h 2163096"/>
              <a:gd name="connsiteX26" fmla="*/ 3531870 w 7197090"/>
              <a:gd name="connsiteY26" fmla="*/ 77757 h 2163096"/>
              <a:gd name="connsiteX27" fmla="*/ 3646170 w 7197090"/>
              <a:gd name="connsiteY27" fmla="*/ 1557 h 2163096"/>
              <a:gd name="connsiteX28" fmla="*/ 3752850 w 7197090"/>
              <a:gd name="connsiteY28" fmla="*/ 70137 h 2163096"/>
              <a:gd name="connsiteX29" fmla="*/ 3863340 w 7197090"/>
              <a:gd name="connsiteY29" fmla="*/ 9177 h 2163096"/>
              <a:gd name="connsiteX30" fmla="*/ 3981450 w 7197090"/>
              <a:gd name="connsiteY30" fmla="*/ 70137 h 2163096"/>
              <a:gd name="connsiteX31" fmla="*/ 4088130 w 7197090"/>
              <a:gd name="connsiteY31" fmla="*/ 1557 h 2163096"/>
              <a:gd name="connsiteX32" fmla="*/ 4210050 w 7197090"/>
              <a:gd name="connsiteY32" fmla="*/ 73947 h 2163096"/>
              <a:gd name="connsiteX33" fmla="*/ 4301490 w 7197090"/>
              <a:gd name="connsiteY33" fmla="*/ 1557 h 2163096"/>
              <a:gd name="connsiteX34" fmla="*/ 4408170 w 7197090"/>
              <a:gd name="connsiteY34" fmla="*/ 81567 h 2163096"/>
              <a:gd name="connsiteX35" fmla="*/ 4511040 w 7197090"/>
              <a:gd name="connsiteY35" fmla="*/ 5367 h 2163096"/>
              <a:gd name="connsiteX36" fmla="*/ 4610100 w 7197090"/>
              <a:gd name="connsiteY36" fmla="*/ 70137 h 2163096"/>
              <a:gd name="connsiteX37" fmla="*/ 4724400 w 7197090"/>
              <a:gd name="connsiteY37" fmla="*/ 1557 h 2163096"/>
              <a:gd name="connsiteX38" fmla="*/ 4834890 w 7197090"/>
              <a:gd name="connsiteY38" fmla="*/ 81567 h 2163096"/>
              <a:gd name="connsiteX39" fmla="*/ 4953000 w 7197090"/>
              <a:gd name="connsiteY39" fmla="*/ 1557 h 2163096"/>
              <a:gd name="connsiteX40" fmla="*/ 5033010 w 7197090"/>
              <a:gd name="connsiteY40" fmla="*/ 66327 h 2163096"/>
              <a:gd name="connsiteX41" fmla="*/ 5132070 w 7197090"/>
              <a:gd name="connsiteY41" fmla="*/ 12987 h 2163096"/>
              <a:gd name="connsiteX42" fmla="*/ 5246370 w 7197090"/>
              <a:gd name="connsiteY42" fmla="*/ 81567 h 2163096"/>
              <a:gd name="connsiteX43" fmla="*/ 5345430 w 7197090"/>
              <a:gd name="connsiteY43" fmla="*/ 16797 h 2163096"/>
              <a:gd name="connsiteX44" fmla="*/ 5444490 w 7197090"/>
              <a:gd name="connsiteY44" fmla="*/ 62517 h 2163096"/>
              <a:gd name="connsiteX45" fmla="*/ 5558790 w 7197090"/>
              <a:gd name="connsiteY45" fmla="*/ 5367 h 2163096"/>
              <a:gd name="connsiteX46" fmla="*/ 5669280 w 7197090"/>
              <a:gd name="connsiteY46" fmla="*/ 70137 h 2163096"/>
              <a:gd name="connsiteX47" fmla="*/ 5764530 w 7197090"/>
              <a:gd name="connsiteY47" fmla="*/ 9177 h 2163096"/>
              <a:gd name="connsiteX48" fmla="*/ 5867400 w 7197090"/>
              <a:gd name="connsiteY48" fmla="*/ 81567 h 2163096"/>
              <a:gd name="connsiteX49" fmla="*/ 5989320 w 7197090"/>
              <a:gd name="connsiteY49" fmla="*/ 5367 h 2163096"/>
              <a:gd name="connsiteX50" fmla="*/ 6076950 w 7197090"/>
              <a:gd name="connsiteY50" fmla="*/ 73947 h 2163096"/>
              <a:gd name="connsiteX51" fmla="*/ 7197090 w 7197090"/>
              <a:gd name="connsiteY51" fmla="*/ 73947 h 2163096"/>
              <a:gd name="connsiteX52" fmla="*/ 7197090 w 7197090"/>
              <a:gd name="connsiteY52" fmla="*/ 409227 h 2163096"/>
              <a:gd name="connsiteX53" fmla="*/ 5798961 w 7197090"/>
              <a:gd name="connsiteY53" fmla="*/ 409227 h 2163096"/>
              <a:gd name="connsiteX54" fmla="*/ 5961717 w 7197090"/>
              <a:gd name="connsiteY54" fmla="*/ 412295 h 2163096"/>
              <a:gd name="connsiteX55" fmla="*/ 6156960 w 7197090"/>
              <a:gd name="connsiteY55" fmla="*/ 416847 h 2163096"/>
              <a:gd name="connsiteX56" fmla="*/ 6160770 w 7197090"/>
              <a:gd name="connsiteY56" fmla="*/ 805467 h 2163096"/>
              <a:gd name="connsiteX57" fmla="*/ 5745480 w 7197090"/>
              <a:gd name="connsiteY57" fmla="*/ 1201707 h 2163096"/>
              <a:gd name="connsiteX58" fmla="*/ 4804410 w 7197090"/>
              <a:gd name="connsiteY58" fmla="*/ 1411257 h 2163096"/>
              <a:gd name="connsiteX59" fmla="*/ 4584740 w 7197090"/>
              <a:gd name="connsiteY59" fmla="*/ 1433373 h 2163096"/>
              <a:gd name="connsiteX60" fmla="*/ 4399280 w 7197090"/>
              <a:gd name="connsiteY60" fmla="*/ 1441665 h 2163096"/>
              <a:gd name="connsiteX61" fmla="*/ 4399280 w 7197090"/>
              <a:gd name="connsiteY61" fmla="*/ 2155476 h 2163096"/>
              <a:gd name="connsiteX62" fmla="*/ 3695700 w 7197090"/>
              <a:gd name="connsiteY62" fmla="*/ 2163096 h 2163096"/>
              <a:gd name="connsiteX63" fmla="*/ 3693160 w 7197090"/>
              <a:gd name="connsiteY63" fmla="*/ 1396605 h 2163096"/>
              <a:gd name="connsiteX64" fmla="*/ 3672126 w 7197090"/>
              <a:gd name="connsiteY64" fmla="*/ 1392208 h 2163096"/>
              <a:gd name="connsiteX65" fmla="*/ 3288030 w 7197090"/>
              <a:gd name="connsiteY65" fmla="*/ 1354107 h 2163096"/>
              <a:gd name="connsiteX66" fmla="*/ 1764030 w 7197090"/>
              <a:gd name="connsiteY66" fmla="*/ 1441737 h 2163096"/>
              <a:gd name="connsiteX67" fmla="*/ 998220 w 7197090"/>
              <a:gd name="connsiteY67" fmla="*/ 1129317 h 2163096"/>
              <a:gd name="connsiteX68" fmla="*/ 746760 w 7197090"/>
              <a:gd name="connsiteY68" fmla="*/ 694977 h 2163096"/>
              <a:gd name="connsiteX69" fmla="*/ 740301 w 7197090"/>
              <a:gd name="connsiteY69" fmla="*/ 412312 h 2163096"/>
              <a:gd name="connsiteX70" fmla="*/ 739967 w 7197090"/>
              <a:gd name="connsiteY70" fmla="*/ 409227 h 2163096"/>
              <a:gd name="connsiteX71" fmla="*/ 0 w 7197090"/>
              <a:gd name="connsiteY71" fmla="*/ 409227 h 2163096"/>
              <a:gd name="connsiteX72" fmla="*/ 7620 w 7197090"/>
              <a:gd name="connsiteY72" fmla="*/ 73947 h 2163096"/>
              <a:gd name="connsiteX73" fmla="*/ 941070 w 7197090"/>
              <a:gd name="connsiteY73" fmla="*/ 73947 h 2163096"/>
              <a:gd name="connsiteX74" fmla="*/ 960120 w 7197090"/>
              <a:gd name="connsiteY74" fmla="*/ 32037 h 2163096"/>
              <a:gd name="connsiteX75" fmla="*/ 983427 w 7197090"/>
              <a:gd name="connsiteY75" fmla="*/ 1140 h 2163096"/>
              <a:gd name="connsiteX0" fmla="*/ 983427 w 7197090"/>
              <a:gd name="connsiteY0" fmla="*/ 1140 h 2187441"/>
              <a:gd name="connsiteX1" fmla="*/ 998220 w 7197090"/>
              <a:gd name="connsiteY1" fmla="*/ 1557 h 2187441"/>
              <a:gd name="connsiteX2" fmla="*/ 1104900 w 7197090"/>
              <a:gd name="connsiteY2" fmla="*/ 81567 h 2187441"/>
              <a:gd name="connsiteX3" fmla="*/ 1184910 w 7197090"/>
              <a:gd name="connsiteY3" fmla="*/ 16797 h 2187441"/>
              <a:gd name="connsiteX4" fmla="*/ 1303020 w 7197090"/>
              <a:gd name="connsiteY4" fmla="*/ 77757 h 2187441"/>
              <a:gd name="connsiteX5" fmla="*/ 1371600 w 7197090"/>
              <a:gd name="connsiteY5" fmla="*/ 5367 h 2187441"/>
              <a:gd name="connsiteX6" fmla="*/ 1527810 w 7197090"/>
              <a:gd name="connsiteY6" fmla="*/ 73947 h 2187441"/>
              <a:gd name="connsiteX7" fmla="*/ 1588770 w 7197090"/>
              <a:gd name="connsiteY7" fmla="*/ 9177 h 2187441"/>
              <a:gd name="connsiteX8" fmla="*/ 1706880 w 7197090"/>
              <a:gd name="connsiteY8" fmla="*/ 81567 h 2187441"/>
              <a:gd name="connsiteX9" fmla="*/ 1783080 w 7197090"/>
              <a:gd name="connsiteY9" fmla="*/ 9177 h 2187441"/>
              <a:gd name="connsiteX10" fmla="*/ 1893570 w 7197090"/>
              <a:gd name="connsiteY10" fmla="*/ 73947 h 2187441"/>
              <a:gd name="connsiteX11" fmla="*/ 1962150 w 7197090"/>
              <a:gd name="connsiteY11" fmla="*/ 12987 h 2187441"/>
              <a:gd name="connsiteX12" fmla="*/ 2076450 w 7197090"/>
              <a:gd name="connsiteY12" fmla="*/ 81567 h 2187441"/>
              <a:gd name="connsiteX13" fmla="*/ 2167890 w 7197090"/>
              <a:gd name="connsiteY13" fmla="*/ 9177 h 2187441"/>
              <a:gd name="connsiteX14" fmla="*/ 2286000 w 7197090"/>
              <a:gd name="connsiteY14" fmla="*/ 77757 h 2187441"/>
              <a:gd name="connsiteX15" fmla="*/ 2369820 w 7197090"/>
              <a:gd name="connsiteY15" fmla="*/ 5367 h 2187441"/>
              <a:gd name="connsiteX16" fmla="*/ 2465070 w 7197090"/>
              <a:gd name="connsiteY16" fmla="*/ 85377 h 2187441"/>
              <a:gd name="connsiteX17" fmla="*/ 2564130 w 7197090"/>
              <a:gd name="connsiteY17" fmla="*/ 5367 h 2187441"/>
              <a:gd name="connsiteX18" fmla="*/ 2670810 w 7197090"/>
              <a:gd name="connsiteY18" fmla="*/ 85377 h 2187441"/>
              <a:gd name="connsiteX19" fmla="*/ 2750820 w 7197090"/>
              <a:gd name="connsiteY19" fmla="*/ 1557 h 2187441"/>
              <a:gd name="connsiteX20" fmla="*/ 2861310 w 7197090"/>
              <a:gd name="connsiteY20" fmla="*/ 81567 h 2187441"/>
              <a:gd name="connsiteX21" fmla="*/ 2967990 w 7197090"/>
              <a:gd name="connsiteY21" fmla="*/ 5367 h 2187441"/>
              <a:gd name="connsiteX22" fmla="*/ 3089910 w 7197090"/>
              <a:gd name="connsiteY22" fmla="*/ 73947 h 2187441"/>
              <a:gd name="connsiteX23" fmla="*/ 3181350 w 7197090"/>
              <a:gd name="connsiteY23" fmla="*/ 9177 h 2187441"/>
              <a:gd name="connsiteX24" fmla="*/ 3314700 w 7197090"/>
              <a:gd name="connsiteY24" fmla="*/ 81567 h 2187441"/>
              <a:gd name="connsiteX25" fmla="*/ 3417570 w 7197090"/>
              <a:gd name="connsiteY25" fmla="*/ 5367 h 2187441"/>
              <a:gd name="connsiteX26" fmla="*/ 3531870 w 7197090"/>
              <a:gd name="connsiteY26" fmla="*/ 77757 h 2187441"/>
              <a:gd name="connsiteX27" fmla="*/ 3646170 w 7197090"/>
              <a:gd name="connsiteY27" fmla="*/ 1557 h 2187441"/>
              <a:gd name="connsiteX28" fmla="*/ 3752850 w 7197090"/>
              <a:gd name="connsiteY28" fmla="*/ 70137 h 2187441"/>
              <a:gd name="connsiteX29" fmla="*/ 3863340 w 7197090"/>
              <a:gd name="connsiteY29" fmla="*/ 9177 h 2187441"/>
              <a:gd name="connsiteX30" fmla="*/ 3981450 w 7197090"/>
              <a:gd name="connsiteY30" fmla="*/ 70137 h 2187441"/>
              <a:gd name="connsiteX31" fmla="*/ 4088130 w 7197090"/>
              <a:gd name="connsiteY31" fmla="*/ 1557 h 2187441"/>
              <a:gd name="connsiteX32" fmla="*/ 4210050 w 7197090"/>
              <a:gd name="connsiteY32" fmla="*/ 73947 h 2187441"/>
              <a:gd name="connsiteX33" fmla="*/ 4301490 w 7197090"/>
              <a:gd name="connsiteY33" fmla="*/ 1557 h 2187441"/>
              <a:gd name="connsiteX34" fmla="*/ 4408170 w 7197090"/>
              <a:gd name="connsiteY34" fmla="*/ 81567 h 2187441"/>
              <a:gd name="connsiteX35" fmla="*/ 4511040 w 7197090"/>
              <a:gd name="connsiteY35" fmla="*/ 5367 h 2187441"/>
              <a:gd name="connsiteX36" fmla="*/ 4610100 w 7197090"/>
              <a:gd name="connsiteY36" fmla="*/ 70137 h 2187441"/>
              <a:gd name="connsiteX37" fmla="*/ 4724400 w 7197090"/>
              <a:gd name="connsiteY37" fmla="*/ 1557 h 2187441"/>
              <a:gd name="connsiteX38" fmla="*/ 4834890 w 7197090"/>
              <a:gd name="connsiteY38" fmla="*/ 81567 h 2187441"/>
              <a:gd name="connsiteX39" fmla="*/ 4953000 w 7197090"/>
              <a:gd name="connsiteY39" fmla="*/ 1557 h 2187441"/>
              <a:gd name="connsiteX40" fmla="*/ 5033010 w 7197090"/>
              <a:gd name="connsiteY40" fmla="*/ 66327 h 2187441"/>
              <a:gd name="connsiteX41" fmla="*/ 5132070 w 7197090"/>
              <a:gd name="connsiteY41" fmla="*/ 12987 h 2187441"/>
              <a:gd name="connsiteX42" fmla="*/ 5246370 w 7197090"/>
              <a:gd name="connsiteY42" fmla="*/ 81567 h 2187441"/>
              <a:gd name="connsiteX43" fmla="*/ 5345430 w 7197090"/>
              <a:gd name="connsiteY43" fmla="*/ 16797 h 2187441"/>
              <a:gd name="connsiteX44" fmla="*/ 5444490 w 7197090"/>
              <a:gd name="connsiteY44" fmla="*/ 62517 h 2187441"/>
              <a:gd name="connsiteX45" fmla="*/ 5558790 w 7197090"/>
              <a:gd name="connsiteY45" fmla="*/ 5367 h 2187441"/>
              <a:gd name="connsiteX46" fmla="*/ 5669280 w 7197090"/>
              <a:gd name="connsiteY46" fmla="*/ 70137 h 2187441"/>
              <a:gd name="connsiteX47" fmla="*/ 5764530 w 7197090"/>
              <a:gd name="connsiteY47" fmla="*/ 9177 h 2187441"/>
              <a:gd name="connsiteX48" fmla="*/ 5867400 w 7197090"/>
              <a:gd name="connsiteY48" fmla="*/ 81567 h 2187441"/>
              <a:gd name="connsiteX49" fmla="*/ 5989320 w 7197090"/>
              <a:gd name="connsiteY49" fmla="*/ 5367 h 2187441"/>
              <a:gd name="connsiteX50" fmla="*/ 6076950 w 7197090"/>
              <a:gd name="connsiteY50" fmla="*/ 73947 h 2187441"/>
              <a:gd name="connsiteX51" fmla="*/ 7197090 w 7197090"/>
              <a:gd name="connsiteY51" fmla="*/ 73947 h 2187441"/>
              <a:gd name="connsiteX52" fmla="*/ 7197090 w 7197090"/>
              <a:gd name="connsiteY52" fmla="*/ 409227 h 2187441"/>
              <a:gd name="connsiteX53" fmla="*/ 5798961 w 7197090"/>
              <a:gd name="connsiteY53" fmla="*/ 409227 h 2187441"/>
              <a:gd name="connsiteX54" fmla="*/ 5961717 w 7197090"/>
              <a:gd name="connsiteY54" fmla="*/ 412295 h 2187441"/>
              <a:gd name="connsiteX55" fmla="*/ 6156960 w 7197090"/>
              <a:gd name="connsiteY55" fmla="*/ 416847 h 2187441"/>
              <a:gd name="connsiteX56" fmla="*/ 6160770 w 7197090"/>
              <a:gd name="connsiteY56" fmla="*/ 805467 h 2187441"/>
              <a:gd name="connsiteX57" fmla="*/ 5745480 w 7197090"/>
              <a:gd name="connsiteY57" fmla="*/ 1201707 h 2187441"/>
              <a:gd name="connsiteX58" fmla="*/ 4804410 w 7197090"/>
              <a:gd name="connsiteY58" fmla="*/ 1411257 h 2187441"/>
              <a:gd name="connsiteX59" fmla="*/ 4584740 w 7197090"/>
              <a:gd name="connsiteY59" fmla="*/ 1433373 h 2187441"/>
              <a:gd name="connsiteX60" fmla="*/ 4399280 w 7197090"/>
              <a:gd name="connsiteY60" fmla="*/ 1441665 h 2187441"/>
              <a:gd name="connsiteX61" fmla="*/ 4399280 w 7197090"/>
              <a:gd name="connsiteY61" fmla="*/ 2155476 h 2187441"/>
              <a:gd name="connsiteX62" fmla="*/ 3695700 w 7197090"/>
              <a:gd name="connsiteY62" fmla="*/ 2163096 h 2187441"/>
              <a:gd name="connsiteX63" fmla="*/ 3693160 w 7197090"/>
              <a:gd name="connsiteY63" fmla="*/ 1396605 h 2187441"/>
              <a:gd name="connsiteX64" fmla="*/ 3672126 w 7197090"/>
              <a:gd name="connsiteY64" fmla="*/ 1392208 h 2187441"/>
              <a:gd name="connsiteX65" fmla="*/ 3288030 w 7197090"/>
              <a:gd name="connsiteY65" fmla="*/ 1354107 h 2187441"/>
              <a:gd name="connsiteX66" fmla="*/ 1764030 w 7197090"/>
              <a:gd name="connsiteY66" fmla="*/ 1441737 h 2187441"/>
              <a:gd name="connsiteX67" fmla="*/ 998220 w 7197090"/>
              <a:gd name="connsiteY67" fmla="*/ 1129317 h 2187441"/>
              <a:gd name="connsiteX68" fmla="*/ 746760 w 7197090"/>
              <a:gd name="connsiteY68" fmla="*/ 694977 h 2187441"/>
              <a:gd name="connsiteX69" fmla="*/ 740301 w 7197090"/>
              <a:gd name="connsiteY69" fmla="*/ 412312 h 2187441"/>
              <a:gd name="connsiteX70" fmla="*/ 739967 w 7197090"/>
              <a:gd name="connsiteY70" fmla="*/ 409227 h 2187441"/>
              <a:gd name="connsiteX71" fmla="*/ 0 w 7197090"/>
              <a:gd name="connsiteY71" fmla="*/ 409227 h 2187441"/>
              <a:gd name="connsiteX72" fmla="*/ 7620 w 7197090"/>
              <a:gd name="connsiteY72" fmla="*/ 73947 h 2187441"/>
              <a:gd name="connsiteX73" fmla="*/ 941070 w 7197090"/>
              <a:gd name="connsiteY73" fmla="*/ 73947 h 2187441"/>
              <a:gd name="connsiteX74" fmla="*/ 960120 w 7197090"/>
              <a:gd name="connsiteY74" fmla="*/ 32037 h 2187441"/>
              <a:gd name="connsiteX75" fmla="*/ 983427 w 7197090"/>
              <a:gd name="connsiteY75" fmla="*/ 1140 h 2187441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3160 w 7197090"/>
              <a:gd name="connsiteY63" fmla="*/ 1396605 h 2206930"/>
              <a:gd name="connsiteX64" fmla="*/ 3672126 w 7197090"/>
              <a:gd name="connsiteY64" fmla="*/ 139220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72126 w 7197090"/>
              <a:gd name="connsiteY64" fmla="*/ 139220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399280 w 7197090"/>
              <a:gd name="connsiteY60" fmla="*/ 1441665 h 2206930"/>
              <a:gd name="connsiteX61" fmla="*/ 4399280 w 7197090"/>
              <a:gd name="connsiteY61" fmla="*/ 2155476 h 2206930"/>
              <a:gd name="connsiteX62" fmla="*/ 3695700 w 7197090"/>
              <a:gd name="connsiteY62" fmla="*/ 2163096 h 2206930"/>
              <a:gd name="connsiteX63" fmla="*/ 3696970 w 7197090"/>
              <a:gd name="connsiteY63" fmla="*/ 1476615 h 2206930"/>
              <a:gd name="connsiteX64" fmla="*/ 3651171 w 7197090"/>
              <a:gd name="connsiteY64" fmla="*/ 1384588 h 2206930"/>
              <a:gd name="connsiteX65" fmla="*/ 3288030 w 7197090"/>
              <a:gd name="connsiteY65" fmla="*/ 1354107 h 2206930"/>
              <a:gd name="connsiteX66" fmla="*/ 1764030 w 7197090"/>
              <a:gd name="connsiteY66" fmla="*/ 1441737 h 2206930"/>
              <a:gd name="connsiteX67" fmla="*/ 998220 w 7197090"/>
              <a:gd name="connsiteY67" fmla="*/ 1129317 h 2206930"/>
              <a:gd name="connsiteX68" fmla="*/ 746760 w 7197090"/>
              <a:gd name="connsiteY68" fmla="*/ 694977 h 2206930"/>
              <a:gd name="connsiteX69" fmla="*/ 740301 w 7197090"/>
              <a:gd name="connsiteY69" fmla="*/ 412312 h 2206930"/>
              <a:gd name="connsiteX70" fmla="*/ 739967 w 7197090"/>
              <a:gd name="connsiteY70" fmla="*/ 409227 h 2206930"/>
              <a:gd name="connsiteX71" fmla="*/ 0 w 7197090"/>
              <a:gd name="connsiteY71" fmla="*/ 409227 h 2206930"/>
              <a:gd name="connsiteX72" fmla="*/ 7620 w 7197090"/>
              <a:gd name="connsiteY72" fmla="*/ 73947 h 2206930"/>
              <a:gd name="connsiteX73" fmla="*/ 941070 w 7197090"/>
              <a:gd name="connsiteY73" fmla="*/ 73947 h 2206930"/>
              <a:gd name="connsiteX74" fmla="*/ 960120 w 7197090"/>
              <a:gd name="connsiteY74" fmla="*/ 32037 h 2206930"/>
              <a:gd name="connsiteX75" fmla="*/ 983427 w 7197090"/>
              <a:gd name="connsiteY75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804410 w 7197090"/>
              <a:gd name="connsiteY58" fmla="*/ 1411257 h 2206930"/>
              <a:gd name="connsiteX59" fmla="*/ 4584740 w 7197090"/>
              <a:gd name="connsiteY59" fmla="*/ 143337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945380 w 7197090"/>
              <a:gd name="connsiteY58" fmla="*/ 1399827 h 2206930"/>
              <a:gd name="connsiteX59" fmla="*/ 4584740 w 7197090"/>
              <a:gd name="connsiteY59" fmla="*/ 143337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945380 w 7197090"/>
              <a:gd name="connsiteY58" fmla="*/ 139982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4945380 w 7197090"/>
              <a:gd name="connsiteY58" fmla="*/ 139982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399280 w 7197090"/>
              <a:gd name="connsiteY61" fmla="*/ 144166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64030 w 7197090"/>
              <a:gd name="connsiteY67" fmla="*/ 14417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288030 w 7197090"/>
              <a:gd name="connsiteY66" fmla="*/ 1354107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51171 w 7197090"/>
              <a:gd name="connsiteY65" fmla="*/ 13845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476615 h 2206930"/>
              <a:gd name="connsiteX65" fmla="*/ 3672338 w 7197090"/>
              <a:gd name="connsiteY65" fmla="*/ 15623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72338 w 7197090"/>
              <a:gd name="connsiteY65" fmla="*/ 15623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72338 w 7197090"/>
              <a:gd name="connsiteY65" fmla="*/ 15623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72338 w 7197090"/>
              <a:gd name="connsiteY65" fmla="*/ 1562388 h 2206930"/>
              <a:gd name="connsiteX66" fmla="*/ 3321897 w 7197090"/>
              <a:gd name="connsiteY66" fmla="*/ 1476873 h 2206930"/>
              <a:gd name="connsiteX67" fmla="*/ 1751330 w 7197090"/>
              <a:gd name="connsiteY67" fmla="*/ 1327437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72338 w 7197090"/>
              <a:gd name="connsiteY65" fmla="*/ 1562388 h 2206930"/>
              <a:gd name="connsiteX66" fmla="*/ 3321897 w 7197090"/>
              <a:gd name="connsiteY66" fmla="*/ 1476873 h 2206930"/>
              <a:gd name="connsiteX67" fmla="*/ 1768263 w 7197090"/>
              <a:gd name="connsiteY67" fmla="*/ 1458670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72338 w 7197090"/>
              <a:gd name="connsiteY65" fmla="*/ 1562388 h 2206930"/>
              <a:gd name="connsiteX66" fmla="*/ 3309197 w 7197090"/>
              <a:gd name="connsiteY66" fmla="*/ 1354107 h 2206930"/>
              <a:gd name="connsiteX67" fmla="*/ 1768263 w 7197090"/>
              <a:gd name="connsiteY67" fmla="*/ 1458670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13072 w 7197090"/>
              <a:gd name="connsiteY65" fmla="*/ 1443855 h 2206930"/>
              <a:gd name="connsiteX66" fmla="*/ 3309197 w 7197090"/>
              <a:gd name="connsiteY66" fmla="*/ 1354107 h 2206930"/>
              <a:gd name="connsiteX67" fmla="*/ 1768263 w 7197090"/>
              <a:gd name="connsiteY67" fmla="*/ 1458670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  <a:gd name="connsiteX0" fmla="*/ 983427 w 7197090"/>
              <a:gd name="connsiteY0" fmla="*/ 1140 h 2206930"/>
              <a:gd name="connsiteX1" fmla="*/ 998220 w 7197090"/>
              <a:gd name="connsiteY1" fmla="*/ 1557 h 2206930"/>
              <a:gd name="connsiteX2" fmla="*/ 1104900 w 7197090"/>
              <a:gd name="connsiteY2" fmla="*/ 81567 h 2206930"/>
              <a:gd name="connsiteX3" fmla="*/ 1184910 w 7197090"/>
              <a:gd name="connsiteY3" fmla="*/ 16797 h 2206930"/>
              <a:gd name="connsiteX4" fmla="*/ 1303020 w 7197090"/>
              <a:gd name="connsiteY4" fmla="*/ 77757 h 2206930"/>
              <a:gd name="connsiteX5" fmla="*/ 1371600 w 7197090"/>
              <a:gd name="connsiteY5" fmla="*/ 5367 h 2206930"/>
              <a:gd name="connsiteX6" fmla="*/ 1527810 w 7197090"/>
              <a:gd name="connsiteY6" fmla="*/ 73947 h 2206930"/>
              <a:gd name="connsiteX7" fmla="*/ 1588770 w 7197090"/>
              <a:gd name="connsiteY7" fmla="*/ 9177 h 2206930"/>
              <a:gd name="connsiteX8" fmla="*/ 1706880 w 7197090"/>
              <a:gd name="connsiteY8" fmla="*/ 81567 h 2206930"/>
              <a:gd name="connsiteX9" fmla="*/ 1783080 w 7197090"/>
              <a:gd name="connsiteY9" fmla="*/ 9177 h 2206930"/>
              <a:gd name="connsiteX10" fmla="*/ 1893570 w 7197090"/>
              <a:gd name="connsiteY10" fmla="*/ 73947 h 2206930"/>
              <a:gd name="connsiteX11" fmla="*/ 1962150 w 7197090"/>
              <a:gd name="connsiteY11" fmla="*/ 12987 h 2206930"/>
              <a:gd name="connsiteX12" fmla="*/ 2076450 w 7197090"/>
              <a:gd name="connsiteY12" fmla="*/ 81567 h 2206930"/>
              <a:gd name="connsiteX13" fmla="*/ 2167890 w 7197090"/>
              <a:gd name="connsiteY13" fmla="*/ 9177 h 2206930"/>
              <a:gd name="connsiteX14" fmla="*/ 2286000 w 7197090"/>
              <a:gd name="connsiteY14" fmla="*/ 77757 h 2206930"/>
              <a:gd name="connsiteX15" fmla="*/ 2369820 w 7197090"/>
              <a:gd name="connsiteY15" fmla="*/ 5367 h 2206930"/>
              <a:gd name="connsiteX16" fmla="*/ 2465070 w 7197090"/>
              <a:gd name="connsiteY16" fmla="*/ 85377 h 2206930"/>
              <a:gd name="connsiteX17" fmla="*/ 2564130 w 7197090"/>
              <a:gd name="connsiteY17" fmla="*/ 5367 h 2206930"/>
              <a:gd name="connsiteX18" fmla="*/ 2670810 w 7197090"/>
              <a:gd name="connsiteY18" fmla="*/ 85377 h 2206930"/>
              <a:gd name="connsiteX19" fmla="*/ 2750820 w 7197090"/>
              <a:gd name="connsiteY19" fmla="*/ 1557 h 2206930"/>
              <a:gd name="connsiteX20" fmla="*/ 2861310 w 7197090"/>
              <a:gd name="connsiteY20" fmla="*/ 81567 h 2206930"/>
              <a:gd name="connsiteX21" fmla="*/ 2967990 w 7197090"/>
              <a:gd name="connsiteY21" fmla="*/ 5367 h 2206930"/>
              <a:gd name="connsiteX22" fmla="*/ 3089910 w 7197090"/>
              <a:gd name="connsiteY22" fmla="*/ 73947 h 2206930"/>
              <a:gd name="connsiteX23" fmla="*/ 3181350 w 7197090"/>
              <a:gd name="connsiteY23" fmla="*/ 9177 h 2206930"/>
              <a:gd name="connsiteX24" fmla="*/ 3314700 w 7197090"/>
              <a:gd name="connsiteY24" fmla="*/ 81567 h 2206930"/>
              <a:gd name="connsiteX25" fmla="*/ 3417570 w 7197090"/>
              <a:gd name="connsiteY25" fmla="*/ 5367 h 2206930"/>
              <a:gd name="connsiteX26" fmla="*/ 3531870 w 7197090"/>
              <a:gd name="connsiteY26" fmla="*/ 77757 h 2206930"/>
              <a:gd name="connsiteX27" fmla="*/ 3646170 w 7197090"/>
              <a:gd name="connsiteY27" fmla="*/ 1557 h 2206930"/>
              <a:gd name="connsiteX28" fmla="*/ 3752850 w 7197090"/>
              <a:gd name="connsiteY28" fmla="*/ 70137 h 2206930"/>
              <a:gd name="connsiteX29" fmla="*/ 3863340 w 7197090"/>
              <a:gd name="connsiteY29" fmla="*/ 9177 h 2206930"/>
              <a:gd name="connsiteX30" fmla="*/ 3981450 w 7197090"/>
              <a:gd name="connsiteY30" fmla="*/ 70137 h 2206930"/>
              <a:gd name="connsiteX31" fmla="*/ 4088130 w 7197090"/>
              <a:gd name="connsiteY31" fmla="*/ 1557 h 2206930"/>
              <a:gd name="connsiteX32" fmla="*/ 4210050 w 7197090"/>
              <a:gd name="connsiteY32" fmla="*/ 73947 h 2206930"/>
              <a:gd name="connsiteX33" fmla="*/ 4301490 w 7197090"/>
              <a:gd name="connsiteY33" fmla="*/ 1557 h 2206930"/>
              <a:gd name="connsiteX34" fmla="*/ 4408170 w 7197090"/>
              <a:gd name="connsiteY34" fmla="*/ 81567 h 2206930"/>
              <a:gd name="connsiteX35" fmla="*/ 4511040 w 7197090"/>
              <a:gd name="connsiteY35" fmla="*/ 5367 h 2206930"/>
              <a:gd name="connsiteX36" fmla="*/ 4610100 w 7197090"/>
              <a:gd name="connsiteY36" fmla="*/ 70137 h 2206930"/>
              <a:gd name="connsiteX37" fmla="*/ 4724400 w 7197090"/>
              <a:gd name="connsiteY37" fmla="*/ 1557 h 2206930"/>
              <a:gd name="connsiteX38" fmla="*/ 4834890 w 7197090"/>
              <a:gd name="connsiteY38" fmla="*/ 81567 h 2206930"/>
              <a:gd name="connsiteX39" fmla="*/ 4953000 w 7197090"/>
              <a:gd name="connsiteY39" fmla="*/ 1557 h 2206930"/>
              <a:gd name="connsiteX40" fmla="*/ 5033010 w 7197090"/>
              <a:gd name="connsiteY40" fmla="*/ 66327 h 2206930"/>
              <a:gd name="connsiteX41" fmla="*/ 5132070 w 7197090"/>
              <a:gd name="connsiteY41" fmla="*/ 12987 h 2206930"/>
              <a:gd name="connsiteX42" fmla="*/ 5246370 w 7197090"/>
              <a:gd name="connsiteY42" fmla="*/ 81567 h 2206930"/>
              <a:gd name="connsiteX43" fmla="*/ 5345430 w 7197090"/>
              <a:gd name="connsiteY43" fmla="*/ 16797 h 2206930"/>
              <a:gd name="connsiteX44" fmla="*/ 5444490 w 7197090"/>
              <a:gd name="connsiteY44" fmla="*/ 62517 h 2206930"/>
              <a:gd name="connsiteX45" fmla="*/ 5558790 w 7197090"/>
              <a:gd name="connsiteY45" fmla="*/ 5367 h 2206930"/>
              <a:gd name="connsiteX46" fmla="*/ 5669280 w 7197090"/>
              <a:gd name="connsiteY46" fmla="*/ 70137 h 2206930"/>
              <a:gd name="connsiteX47" fmla="*/ 5764530 w 7197090"/>
              <a:gd name="connsiteY47" fmla="*/ 9177 h 2206930"/>
              <a:gd name="connsiteX48" fmla="*/ 5867400 w 7197090"/>
              <a:gd name="connsiteY48" fmla="*/ 81567 h 2206930"/>
              <a:gd name="connsiteX49" fmla="*/ 5989320 w 7197090"/>
              <a:gd name="connsiteY49" fmla="*/ 5367 h 2206930"/>
              <a:gd name="connsiteX50" fmla="*/ 6076950 w 7197090"/>
              <a:gd name="connsiteY50" fmla="*/ 73947 h 2206930"/>
              <a:gd name="connsiteX51" fmla="*/ 7197090 w 7197090"/>
              <a:gd name="connsiteY51" fmla="*/ 73947 h 2206930"/>
              <a:gd name="connsiteX52" fmla="*/ 7197090 w 7197090"/>
              <a:gd name="connsiteY52" fmla="*/ 409227 h 2206930"/>
              <a:gd name="connsiteX53" fmla="*/ 5798961 w 7197090"/>
              <a:gd name="connsiteY53" fmla="*/ 409227 h 2206930"/>
              <a:gd name="connsiteX54" fmla="*/ 5961717 w 7197090"/>
              <a:gd name="connsiteY54" fmla="*/ 412295 h 2206930"/>
              <a:gd name="connsiteX55" fmla="*/ 6156960 w 7197090"/>
              <a:gd name="connsiteY55" fmla="*/ 416847 h 2206930"/>
              <a:gd name="connsiteX56" fmla="*/ 6160770 w 7197090"/>
              <a:gd name="connsiteY56" fmla="*/ 805467 h 2206930"/>
              <a:gd name="connsiteX57" fmla="*/ 5745480 w 7197090"/>
              <a:gd name="connsiteY57" fmla="*/ 1201707 h 2206930"/>
              <a:gd name="connsiteX58" fmla="*/ 5109210 w 7197090"/>
              <a:gd name="connsiteY58" fmla="*/ 1376967 h 2206930"/>
              <a:gd name="connsiteX59" fmla="*/ 4617125 w 7197090"/>
              <a:gd name="connsiteY59" fmla="*/ 1414323 h 2206930"/>
              <a:gd name="connsiteX60" fmla="*/ 4457700 w 7197090"/>
              <a:gd name="connsiteY60" fmla="*/ 1403637 h 2206930"/>
              <a:gd name="connsiteX61" fmla="*/ 4401185 w 7197090"/>
              <a:gd name="connsiteY61" fmla="*/ 1491195 h 2206930"/>
              <a:gd name="connsiteX62" fmla="*/ 4399280 w 7197090"/>
              <a:gd name="connsiteY62" fmla="*/ 2155476 h 2206930"/>
              <a:gd name="connsiteX63" fmla="*/ 3695700 w 7197090"/>
              <a:gd name="connsiteY63" fmla="*/ 2163096 h 2206930"/>
              <a:gd name="connsiteX64" fmla="*/ 3696970 w 7197090"/>
              <a:gd name="connsiteY64" fmla="*/ 1711565 h 2206930"/>
              <a:gd name="connsiteX65" fmla="*/ 3613072 w 7197090"/>
              <a:gd name="connsiteY65" fmla="*/ 1443855 h 2206930"/>
              <a:gd name="connsiteX66" fmla="*/ 3309197 w 7197090"/>
              <a:gd name="connsiteY66" fmla="*/ 1354107 h 2206930"/>
              <a:gd name="connsiteX67" fmla="*/ 1768263 w 7197090"/>
              <a:gd name="connsiteY67" fmla="*/ 1458670 h 2206930"/>
              <a:gd name="connsiteX68" fmla="*/ 998220 w 7197090"/>
              <a:gd name="connsiteY68" fmla="*/ 1129317 h 2206930"/>
              <a:gd name="connsiteX69" fmla="*/ 746760 w 7197090"/>
              <a:gd name="connsiteY69" fmla="*/ 694977 h 2206930"/>
              <a:gd name="connsiteX70" fmla="*/ 740301 w 7197090"/>
              <a:gd name="connsiteY70" fmla="*/ 412312 h 2206930"/>
              <a:gd name="connsiteX71" fmla="*/ 739967 w 7197090"/>
              <a:gd name="connsiteY71" fmla="*/ 409227 h 2206930"/>
              <a:gd name="connsiteX72" fmla="*/ 0 w 7197090"/>
              <a:gd name="connsiteY72" fmla="*/ 409227 h 2206930"/>
              <a:gd name="connsiteX73" fmla="*/ 7620 w 7197090"/>
              <a:gd name="connsiteY73" fmla="*/ 73947 h 2206930"/>
              <a:gd name="connsiteX74" fmla="*/ 941070 w 7197090"/>
              <a:gd name="connsiteY74" fmla="*/ 73947 h 2206930"/>
              <a:gd name="connsiteX75" fmla="*/ 960120 w 7197090"/>
              <a:gd name="connsiteY75" fmla="*/ 32037 h 2206930"/>
              <a:gd name="connsiteX76" fmla="*/ 983427 w 7197090"/>
              <a:gd name="connsiteY76" fmla="*/ 1140 h 220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197090" h="2206930">
                <a:moveTo>
                  <a:pt x="983427" y="1140"/>
                </a:moveTo>
                <a:cubicBezTo>
                  <a:pt x="987386" y="-388"/>
                  <a:pt x="992188" y="-507"/>
                  <a:pt x="998220" y="1557"/>
                </a:cubicBezTo>
                <a:cubicBezTo>
                  <a:pt x="1022350" y="9812"/>
                  <a:pt x="1073785" y="79027"/>
                  <a:pt x="1104900" y="81567"/>
                </a:cubicBezTo>
                <a:cubicBezTo>
                  <a:pt x="1131570" y="59977"/>
                  <a:pt x="1151890" y="17432"/>
                  <a:pt x="1184910" y="16797"/>
                </a:cubicBezTo>
                <a:cubicBezTo>
                  <a:pt x="1184910" y="16797"/>
                  <a:pt x="1271905" y="79662"/>
                  <a:pt x="1303020" y="77757"/>
                </a:cubicBezTo>
                <a:cubicBezTo>
                  <a:pt x="1334135" y="75852"/>
                  <a:pt x="1352867" y="40609"/>
                  <a:pt x="1371600" y="5367"/>
                </a:cubicBezTo>
                <a:cubicBezTo>
                  <a:pt x="1423670" y="28227"/>
                  <a:pt x="1491615" y="73312"/>
                  <a:pt x="1527810" y="73947"/>
                </a:cubicBezTo>
                <a:cubicBezTo>
                  <a:pt x="1564005" y="74582"/>
                  <a:pt x="1561465" y="11082"/>
                  <a:pt x="1588770" y="9177"/>
                </a:cubicBezTo>
                <a:cubicBezTo>
                  <a:pt x="1628140" y="33307"/>
                  <a:pt x="1674495" y="81567"/>
                  <a:pt x="1706880" y="81567"/>
                </a:cubicBezTo>
                <a:cubicBezTo>
                  <a:pt x="1739265" y="81567"/>
                  <a:pt x="1761172" y="45372"/>
                  <a:pt x="1783080" y="9177"/>
                </a:cubicBezTo>
                <a:cubicBezTo>
                  <a:pt x="1819910" y="30767"/>
                  <a:pt x="1863725" y="73312"/>
                  <a:pt x="1893570" y="73947"/>
                </a:cubicBezTo>
                <a:lnTo>
                  <a:pt x="1962150" y="12987"/>
                </a:lnTo>
                <a:cubicBezTo>
                  <a:pt x="1992630" y="14257"/>
                  <a:pt x="2042160" y="82202"/>
                  <a:pt x="2076450" y="81567"/>
                </a:cubicBezTo>
                <a:cubicBezTo>
                  <a:pt x="2110740" y="80932"/>
                  <a:pt x="2139950" y="16162"/>
                  <a:pt x="2167890" y="9177"/>
                </a:cubicBezTo>
                <a:cubicBezTo>
                  <a:pt x="2207260" y="32037"/>
                  <a:pt x="2252345" y="78392"/>
                  <a:pt x="2286000" y="77757"/>
                </a:cubicBezTo>
                <a:cubicBezTo>
                  <a:pt x="2319655" y="77122"/>
                  <a:pt x="2344737" y="41244"/>
                  <a:pt x="2369820" y="5367"/>
                </a:cubicBezTo>
                <a:cubicBezTo>
                  <a:pt x="2401570" y="32037"/>
                  <a:pt x="2432685" y="85377"/>
                  <a:pt x="2465070" y="85377"/>
                </a:cubicBezTo>
                <a:lnTo>
                  <a:pt x="2564130" y="5367"/>
                </a:lnTo>
                <a:cubicBezTo>
                  <a:pt x="2599690" y="32037"/>
                  <a:pt x="2639695" y="86012"/>
                  <a:pt x="2670810" y="85377"/>
                </a:cubicBezTo>
                <a:cubicBezTo>
                  <a:pt x="2670810" y="85377"/>
                  <a:pt x="2719070" y="2192"/>
                  <a:pt x="2750820" y="1557"/>
                </a:cubicBezTo>
                <a:cubicBezTo>
                  <a:pt x="2782570" y="922"/>
                  <a:pt x="2833370" y="80297"/>
                  <a:pt x="2861310" y="81567"/>
                </a:cubicBezTo>
                <a:cubicBezTo>
                  <a:pt x="2896870" y="56167"/>
                  <a:pt x="2929890" y="6637"/>
                  <a:pt x="2967990" y="5367"/>
                </a:cubicBezTo>
                <a:cubicBezTo>
                  <a:pt x="3006090" y="4097"/>
                  <a:pt x="3048000" y="39022"/>
                  <a:pt x="3089910" y="73947"/>
                </a:cubicBezTo>
                <a:cubicBezTo>
                  <a:pt x="3120390" y="52357"/>
                  <a:pt x="3143885" y="7907"/>
                  <a:pt x="3181350" y="9177"/>
                </a:cubicBezTo>
                <a:cubicBezTo>
                  <a:pt x="3218815" y="10447"/>
                  <a:pt x="3288030" y="75852"/>
                  <a:pt x="3314700" y="81567"/>
                </a:cubicBezTo>
                <a:cubicBezTo>
                  <a:pt x="3348990" y="56167"/>
                  <a:pt x="3381375" y="6002"/>
                  <a:pt x="3417570" y="5367"/>
                </a:cubicBezTo>
                <a:cubicBezTo>
                  <a:pt x="3453765" y="4732"/>
                  <a:pt x="3502660" y="73947"/>
                  <a:pt x="3531870" y="77757"/>
                </a:cubicBezTo>
                <a:cubicBezTo>
                  <a:pt x="3569970" y="52357"/>
                  <a:pt x="3609340" y="2827"/>
                  <a:pt x="3646170" y="1557"/>
                </a:cubicBezTo>
                <a:cubicBezTo>
                  <a:pt x="3683000" y="287"/>
                  <a:pt x="3716655" y="68867"/>
                  <a:pt x="3752850" y="70137"/>
                </a:cubicBezTo>
                <a:cubicBezTo>
                  <a:pt x="3789045" y="71407"/>
                  <a:pt x="3815715" y="3462"/>
                  <a:pt x="3863340" y="9177"/>
                </a:cubicBezTo>
                <a:cubicBezTo>
                  <a:pt x="3902710" y="29497"/>
                  <a:pt x="3943985" y="71407"/>
                  <a:pt x="3981450" y="70137"/>
                </a:cubicBezTo>
                <a:cubicBezTo>
                  <a:pt x="4018915" y="68867"/>
                  <a:pt x="4050030" y="7272"/>
                  <a:pt x="4088130" y="1557"/>
                </a:cubicBezTo>
                <a:cubicBezTo>
                  <a:pt x="4128770" y="25687"/>
                  <a:pt x="4174490" y="73947"/>
                  <a:pt x="4210050" y="73947"/>
                </a:cubicBezTo>
                <a:cubicBezTo>
                  <a:pt x="4245610" y="73947"/>
                  <a:pt x="4273550" y="37752"/>
                  <a:pt x="4301490" y="1557"/>
                </a:cubicBezTo>
                <a:cubicBezTo>
                  <a:pt x="4337050" y="28227"/>
                  <a:pt x="4373245" y="80932"/>
                  <a:pt x="4408170" y="81567"/>
                </a:cubicBezTo>
                <a:cubicBezTo>
                  <a:pt x="4443095" y="82202"/>
                  <a:pt x="4476750" y="9177"/>
                  <a:pt x="4511040" y="5367"/>
                </a:cubicBezTo>
                <a:cubicBezTo>
                  <a:pt x="4544060" y="26957"/>
                  <a:pt x="4574540" y="70772"/>
                  <a:pt x="4610100" y="70137"/>
                </a:cubicBezTo>
                <a:cubicBezTo>
                  <a:pt x="4645660" y="69502"/>
                  <a:pt x="4685030" y="35529"/>
                  <a:pt x="4724400" y="1557"/>
                </a:cubicBezTo>
                <a:cubicBezTo>
                  <a:pt x="4761230" y="28227"/>
                  <a:pt x="4796790" y="81567"/>
                  <a:pt x="4834890" y="81567"/>
                </a:cubicBezTo>
                <a:cubicBezTo>
                  <a:pt x="4872990" y="81567"/>
                  <a:pt x="4923790" y="11717"/>
                  <a:pt x="4953000" y="1557"/>
                </a:cubicBezTo>
                <a:cubicBezTo>
                  <a:pt x="4979670" y="23147"/>
                  <a:pt x="5003165" y="64422"/>
                  <a:pt x="5033010" y="66327"/>
                </a:cubicBezTo>
                <a:cubicBezTo>
                  <a:pt x="5062855" y="68232"/>
                  <a:pt x="5080635" y="8542"/>
                  <a:pt x="5132070" y="12987"/>
                </a:cubicBezTo>
                <a:cubicBezTo>
                  <a:pt x="5172710" y="38387"/>
                  <a:pt x="5210810" y="80932"/>
                  <a:pt x="5246370" y="81567"/>
                </a:cubicBezTo>
                <a:cubicBezTo>
                  <a:pt x="5281930" y="82202"/>
                  <a:pt x="5308600" y="23147"/>
                  <a:pt x="5345430" y="16797"/>
                </a:cubicBezTo>
                <a:cubicBezTo>
                  <a:pt x="5378450" y="32037"/>
                  <a:pt x="5408930" y="64422"/>
                  <a:pt x="5444490" y="62517"/>
                </a:cubicBezTo>
                <a:cubicBezTo>
                  <a:pt x="5480050" y="60612"/>
                  <a:pt x="5526405" y="4732"/>
                  <a:pt x="5558790" y="5367"/>
                </a:cubicBezTo>
                <a:cubicBezTo>
                  <a:pt x="5595620" y="26957"/>
                  <a:pt x="5634990" y="69502"/>
                  <a:pt x="5669280" y="70137"/>
                </a:cubicBezTo>
                <a:cubicBezTo>
                  <a:pt x="5703570" y="70772"/>
                  <a:pt x="5734050" y="39974"/>
                  <a:pt x="5764530" y="9177"/>
                </a:cubicBezTo>
                <a:cubicBezTo>
                  <a:pt x="5798820" y="33307"/>
                  <a:pt x="5829935" y="82202"/>
                  <a:pt x="5867400" y="81567"/>
                </a:cubicBezTo>
                <a:cubicBezTo>
                  <a:pt x="5904865" y="80932"/>
                  <a:pt x="5956935" y="8542"/>
                  <a:pt x="5989320" y="5367"/>
                </a:cubicBezTo>
                <a:lnTo>
                  <a:pt x="6076950" y="73947"/>
                </a:lnTo>
                <a:lnTo>
                  <a:pt x="7197090" y="73947"/>
                </a:lnTo>
                <a:lnTo>
                  <a:pt x="7197090" y="409227"/>
                </a:lnTo>
                <a:lnTo>
                  <a:pt x="5798961" y="409227"/>
                </a:lnTo>
                <a:lnTo>
                  <a:pt x="5961717" y="412295"/>
                </a:lnTo>
                <a:lnTo>
                  <a:pt x="6156960" y="416847"/>
                </a:lnTo>
                <a:cubicBezTo>
                  <a:pt x="6156325" y="412402"/>
                  <a:pt x="6229350" y="674657"/>
                  <a:pt x="6160770" y="805467"/>
                </a:cubicBezTo>
                <a:cubicBezTo>
                  <a:pt x="6092190" y="936277"/>
                  <a:pt x="5920740" y="1106457"/>
                  <a:pt x="5745480" y="1201707"/>
                </a:cubicBezTo>
                <a:cubicBezTo>
                  <a:pt x="5570220" y="1296957"/>
                  <a:pt x="5297269" y="1341531"/>
                  <a:pt x="5109210" y="1376967"/>
                </a:cubicBezTo>
                <a:cubicBezTo>
                  <a:pt x="4921151" y="1412403"/>
                  <a:pt x="4725710" y="1409878"/>
                  <a:pt x="4617125" y="1414323"/>
                </a:cubicBezTo>
                <a:cubicBezTo>
                  <a:pt x="4508540" y="1418768"/>
                  <a:pt x="4487982" y="1399579"/>
                  <a:pt x="4457700" y="1403637"/>
                </a:cubicBezTo>
                <a:cubicBezTo>
                  <a:pt x="4427418" y="1407695"/>
                  <a:pt x="4404783" y="1401049"/>
                  <a:pt x="4401185" y="1491195"/>
                </a:cubicBezTo>
                <a:lnTo>
                  <a:pt x="4399280" y="2155476"/>
                </a:lnTo>
                <a:cubicBezTo>
                  <a:pt x="4164753" y="2224056"/>
                  <a:pt x="3932767" y="2221516"/>
                  <a:pt x="3695700" y="2163096"/>
                </a:cubicBezTo>
                <a:cubicBezTo>
                  <a:pt x="3694853" y="1907599"/>
                  <a:pt x="3710741" y="1831438"/>
                  <a:pt x="3696970" y="1711565"/>
                </a:cubicBezTo>
                <a:cubicBezTo>
                  <a:pt x="3683199" y="1591692"/>
                  <a:pt x="3677701" y="1503431"/>
                  <a:pt x="3613072" y="1443855"/>
                </a:cubicBezTo>
                <a:cubicBezTo>
                  <a:pt x="3548443" y="1384279"/>
                  <a:pt x="3492840" y="1348463"/>
                  <a:pt x="3309197" y="1354107"/>
                </a:cubicBezTo>
                <a:cubicBezTo>
                  <a:pt x="3125554" y="1359751"/>
                  <a:pt x="2153426" y="1496135"/>
                  <a:pt x="1768263" y="1458670"/>
                </a:cubicBezTo>
                <a:cubicBezTo>
                  <a:pt x="1383100" y="1421205"/>
                  <a:pt x="1168470" y="1256599"/>
                  <a:pt x="998220" y="1129317"/>
                </a:cubicBezTo>
                <a:cubicBezTo>
                  <a:pt x="827970" y="1002035"/>
                  <a:pt x="762000" y="772447"/>
                  <a:pt x="746760" y="694977"/>
                </a:cubicBezTo>
                <a:cubicBezTo>
                  <a:pt x="733425" y="627191"/>
                  <a:pt x="741482" y="456822"/>
                  <a:pt x="740301" y="412312"/>
                </a:cubicBezTo>
                <a:cubicBezTo>
                  <a:pt x="740190" y="411284"/>
                  <a:pt x="740078" y="410255"/>
                  <a:pt x="739967" y="409227"/>
                </a:cubicBezTo>
                <a:lnTo>
                  <a:pt x="0" y="409227"/>
                </a:lnTo>
                <a:lnTo>
                  <a:pt x="7620" y="73947"/>
                </a:lnTo>
                <a:cubicBezTo>
                  <a:pt x="393700" y="79344"/>
                  <a:pt x="779780" y="84742"/>
                  <a:pt x="941070" y="73947"/>
                </a:cubicBezTo>
                <a:cubicBezTo>
                  <a:pt x="947420" y="59977"/>
                  <a:pt x="950595" y="44102"/>
                  <a:pt x="960120" y="32037"/>
                </a:cubicBezTo>
                <a:cubicBezTo>
                  <a:pt x="967264" y="22988"/>
                  <a:pt x="971550" y="5724"/>
                  <a:pt x="983427" y="114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A9AC63-6514-3EF6-E3B7-0E332616ED3A}"/>
              </a:ext>
            </a:extLst>
          </p:cNvPr>
          <p:cNvSpPr/>
          <p:nvPr/>
        </p:nvSpPr>
        <p:spPr>
          <a:xfrm>
            <a:off x="3043272" y="3073491"/>
            <a:ext cx="5467350" cy="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5091D60A-DD23-8FF6-A43D-C3D5B214C174}"/>
              </a:ext>
            </a:extLst>
          </p:cNvPr>
          <p:cNvSpPr/>
          <p:nvPr/>
        </p:nvSpPr>
        <p:spPr>
          <a:xfrm>
            <a:off x="3359150" y="3790370"/>
            <a:ext cx="2298700" cy="335958"/>
          </a:xfrm>
          <a:custGeom>
            <a:avLst/>
            <a:gdLst>
              <a:gd name="connsiteX0" fmla="*/ 0 w 2298700"/>
              <a:gd name="connsiteY0" fmla="*/ 0 h 335958"/>
              <a:gd name="connsiteX1" fmla="*/ 523875 w 2298700"/>
              <a:gd name="connsiteY1" fmla="*/ 301625 h 335958"/>
              <a:gd name="connsiteX2" fmla="*/ 1279525 w 2298700"/>
              <a:gd name="connsiteY2" fmla="*/ 323850 h 335958"/>
              <a:gd name="connsiteX3" fmla="*/ 2000250 w 2298700"/>
              <a:gd name="connsiteY3" fmla="*/ 254000 h 335958"/>
              <a:gd name="connsiteX4" fmla="*/ 2298700 w 2298700"/>
              <a:gd name="connsiteY4" fmla="*/ 222250 h 33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8700" h="335958">
                <a:moveTo>
                  <a:pt x="0" y="0"/>
                </a:moveTo>
                <a:cubicBezTo>
                  <a:pt x="155310" y="123825"/>
                  <a:pt x="310621" y="247650"/>
                  <a:pt x="523875" y="301625"/>
                </a:cubicBezTo>
                <a:cubicBezTo>
                  <a:pt x="737129" y="355600"/>
                  <a:pt x="1033463" y="331787"/>
                  <a:pt x="1279525" y="323850"/>
                </a:cubicBezTo>
                <a:cubicBezTo>
                  <a:pt x="1525587" y="315913"/>
                  <a:pt x="2000250" y="254000"/>
                  <a:pt x="2000250" y="254000"/>
                </a:cubicBezTo>
                <a:lnTo>
                  <a:pt x="2298700" y="222250"/>
                </a:lnTo>
              </a:path>
            </a:pathLst>
          </a:custGeom>
          <a:noFill/>
          <a:ln w="38100" cap="rnd">
            <a:solidFill>
              <a:srgbClr val="00FFFF"/>
            </a:solidFill>
            <a:round/>
          </a:ln>
          <a:effectLst>
            <a:glow rad="165100">
              <a:schemeClr val="accent5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6C4B9CC9-3494-F1F4-7F48-0D3B755D5CA7}"/>
              </a:ext>
            </a:extLst>
          </p:cNvPr>
          <p:cNvSpPr/>
          <p:nvPr/>
        </p:nvSpPr>
        <p:spPr>
          <a:xfrm>
            <a:off x="3699274" y="3943242"/>
            <a:ext cx="1940418" cy="176933"/>
          </a:xfrm>
          <a:custGeom>
            <a:avLst/>
            <a:gdLst>
              <a:gd name="connsiteX0" fmla="*/ 1935649 w 1935649"/>
              <a:gd name="connsiteY0" fmla="*/ 14816 h 123328"/>
              <a:gd name="connsiteX1" fmla="*/ 805349 w 1935649"/>
              <a:gd name="connsiteY1" fmla="*/ 118533 h 123328"/>
              <a:gd name="connsiteX2" fmla="*/ 324866 w 1935649"/>
              <a:gd name="connsiteY2" fmla="*/ 95250 h 123328"/>
              <a:gd name="connsiteX3" fmla="*/ 13716 w 1935649"/>
              <a:gd name="connsiteY3" fmla="*/ 0 h 123328"/>
              <a:gd name="connsiteX4" fmla="*/ 1935649 w 1935649"/>
              <a:gd name="connsiteY4" fmla="*/ 14816 h 123328"/>
              <a:gd name="connsiteX0" fmla="*/ 1935787 w 1935787"/>
              <a:gd name="connsiteY0" fmla="*/ 14816 h 126028"/>
              <a:gd name="connsiteX1" fmla="*/ 805487 w 1935787"/>
              <a:gd name="connsiteY1" fmla="*/ 118533 h 126028"/>
              <a:gd name="connsiteX2" fmla="*/ 321829 w 1935787"/>
              <a:gd name="connsiteY2" fmla="*/ 104775 h 126028"/>
              <a:gd name="connsiteX3" fmla="*/ 13854 w 1935787"/>
              <a:gd name="connsiteY3" fmla="*/ 0 h 126028"/>
              <a:gd name="connsiteX4" fmla="*/ 1935787 w 1935787"/>
              <a:gd name="connsiteY4" fmla="*/ 14816 h 126028"/>
              <a:gd name="connsiteX0" fmla="*/ 1937306 w 1937306"/>
              <a:gd name="connsiteY0" fmla="*/ 25928 h 137140"/>
              <a:gd name="connsiteX1" fmla="*/ 807006 w 1937306"/>
              <a:gd name="connsiteY1" fmla="*/ 129645 h 137140"/>
              <a:gd name="connsiteX2" fmla="*/ 323348 w 1937306"/>
              <a:gd name="connsiteY2" fmla="*/ 115887 h 137140"/>
              <a:gd name="connsiteX3" fmla="*/ 13785 w 1937306"/>
              <a:gd name="connsiteY3" fmla="*/ 0 h 137140"/>
              <a:gd name="connsiteX4" fmla="*/ 1937306 w 1937306"/>
              <a:gd name="connsiteY4" fmla="*/ 25928 h 137140"/>
              <a:gd name="connsiteX0" fmla="*/ 1932755 w 1932755"/>
              <a:gd name="connsiteY0" fmla="*/ 27516 h 138728"/>
              <a:gd name="connsiteX1" fmla="*/ 802455 w 1932755"/>
              <a:gd name="connsiteY1" fmla="*/ 131233 h 138728"/>
              <a:gd name="connsiteX2" fmla="*/ 318797 w 1932755"/>
              <a:gd name="connsiteY2" fmla="*/ 117475 h 138728"/>
              <a:gd name="connsiteX3" fmla="*/ 13996 w 1932755"/>
              <a:gd name="connsiteY3" fmla="*/ 0 h 138728"/>
              <a:gd name="connsiteX4" fmla="*/ 1932755 w 1932755"/>
              <a:gd name="connsiteY4" fmla="*/ 27516 h 138728"/>
              <a:gd name="connsiteX0" fmla="*/ 1920529 w 1920529"/>
              <a:gd name="connsiteY0" fmla="*/ 65745 h 176957"/>
              <a:gd name="connsiteX1" fmla="*/ 790229 w 1920529"/>
              <a:gd name="connsiteY1" fmla="*/ 169462 h 176957"/>
              <a:gd name="connsiteX2" fmla="*/ 306571 w 1920529"/>
              <a:gd name="connsiteY2" fmla="*/ 155704 h 176957"/>
              <a:gd name="connsiteX3" fmla="*/ 1770 w 1920529"/>
              <a:gd name="connsiteY3" fmla="*/ 38229 h 176957"/>
              <a:gd name="connsiteX4" fmla="*/ 460029 w 1920529"/>
              <a:gd name="connsiteY4" fmla="*/ 131 h 176957"/>
              <a:gd name="connsiteX5" fmla="*/ 1920529 w 1920529"/>
              <a:gd name="connsiteY5" fmla="*/ 65745 h 176957"/>
              <a:gd name="connsiteX0" fmla="*/ 1920529 w 1923010"/>
              <a:gd name="connsiteY0" fmla="*/ 65745 h 176957"/>
              <a:gd name="connsiteX1" fmla="*/ 790229 w 1923010"/>
              <a:gd name="connsiteY1" fmla="*/ 169462 h 176957"/>
              <a:gd name="connsiteX2" fmla="*/ 306571 w 1923010"/>
              <a:gd name="connsiteY2" fmla="*/ 155704 h 176957"/>
              <a:gd name="connsiteX3" fmla="*/ 1770 w 1923010"/>
              <a:gd name="connsiteY3" fmla="*/ 38229 h 176957"/>
              <a:gd name="connsiteX4" fmla="*/ 460029 w 1923010"/>
              <a:gd name="connsiteY4" fmla="*/ 131 h 176957"/>
              <a:gd name="connsiteX5" fmla="*/ 1073862 w 1923010"/>
              <a:gd name="connsiteY5" fmla="*/ 61515 h 176957"/>
              <a:gd name="connsiteX6" fmla="*/ 1920529 w 1923010"/>
              <a:gd name="connsiteY6" fmla="*/ 65745 h 176957"/>
              <a:gd name="connsiteX0" fmla="*/ 1920529 w 1934120"/>
              <a:gd name="connsiteY0" fmla="*/ 65745 h 176957"/>
              <a:gd name="connsiteX1" fmla="*/ 790229 w 1934120"/>
              <a:gd name="connsiteY1" fmla="*/ 169462 h 176957"/>
              <a:gd name="connsiteX2" fmla="*/ 306571 w 1934120"/>
              <a:gd name="connsiteY2" fmla="*/ 155704 h 176957"/>
              <a:gd name="connsiteX3" fmla="*/ 1770 w 1934120"/>
              <a:gd name="connsiteY3" fmla="*/ 38229 h 176957"/>
              <a:gd name="connsiteX4" fmla="*/ 460029 w 1934120"/>
              <a:gd name="connsiteY4" fmla="*/ 131 h 176957"/>
              <a:gd name="connsiteX5" fmla="*/ 1073862 w 1934120"/>
              <a:gd name="connsiteY5" fmla="*/ 61515 h 176957"/>
              <a:gd name="connsiteX6" fmla="*/ 1397711 w 1934120"/>
              <a:gd name="connsiteY6" fmla="*/ 31882 h 176957"/>
              <a:gd name="connsiteX7" fmla="*/ 1920529 w 1934120"/>
              <a:gd name="connsiteY7" fmla="*/ 65745 h 176957"/>
              <a:gd name="connsiteX0" fmla="*/ 1926827 w 1940418"/>
              <a:gd name="connsiteY0" fmla="*/ 65721 h 176933"/>
              <a:gd name="connsiteX1" fmla="*/ 796527 w 1940418"/>
              <a:gd name="connsiteY1" fmla="*/ 169438 h 176933"/>
              <a:gd name="connsiteX2" fmla="*/ 312869 w 1940418"/>
              <a:gd name="connsiteY2" fmla="*/ 155680 h 176933"/>
              <a:gd name="connsiteX3" fmla="*/ 1718 w 1940418"/>
              <a:gd name="connsiteY3" fmla="*/ 48789 h 176933"/>
              <a:gd name="connsiteX4" fmla="*/ 466327 w 1940418"/>
              <a:gd name="connsiteY4" fmla="*/ 107 h 176933"/>
              <a:gd name="connsiteX5" fmla="*/ 1080160 w 1940418"/>
              <a:gd name="connsiteY5" fmla="*/ 61491 h 176933"/>
              <a:gd name="connsiteX6" fmla="*/ 1404009 w 1940418"/>
              <a:gd name="connsiteY6" fmla="*/ 31858 h 176933"/>
              <a:gd name="connsiteX7" fmla="*/ 1926827 w 1940418"/>
              <a:gd name="connsiteY7" fmla="*/ 65721 h 17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0418" h="176933">
                <a:moveTo>
                  <a:pt x="1926827" y="65721"/>
                </a:moveTo>
                <a:cubicBezTo>
                  <a:pt x="1495909" y="110876"/>
                  <a:pt x="1065520" y="154445"/>
                  <a:pt x="796527" y="169438"/>
                </a:cubicBezTo>
                <a:cubicBezTo>
                  <a:pt x="527534" y="184431"/>
                  <a:pt x="444808" y="175435"/>
                  <a:pt x="312869" y="155680"/>
                </a:cubicBezTo>
                <a:cubicBezTo>
                  <a:pt x="180930" y="135925"/>
                  <a:pt x="-20683" y="66957"/>
                  <a:pt x="1718" y="48789"/>
                </a:cubicBezTo>
                <a:cubicBezTo>
                  <a:pt x="148121" y="51612"/>
                  <a:pt x="319924" y="-2716"/>
                  <a:pt x="466327" y="107"/>
                </a:cubicBezTo>
                <a:cubicBezTo>
                  <a:pt x="645362" y="-1656"/>
                  <a:pt x="836743" y="50555"/>
                  <a:pt x="1080160" y="61491"/>
                </a:cubicBezTo>
                <a:cubicBezTo>
                  <a:pt x="1235382" y="72427"/>
                  <a:pt x="1262898" y="31153"/>
                  <a:pt x="1404009" y="31858"/>
                </a:cubicBezTo>
                <a:cubicBezTo>
                  <a:pt x="1545120" y="32563"/>
                  <a:pt x="2027016" y="48436"/>
                  <a:pt x="1926827" y="6572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12F0971-2AA3-83F0-7EB8-82BE8A975870}"/>
              </a:ext>
            </a:extLst>
          </p:cNvPr>
          <p:cNvGrpSpPr/>
          <p:nvPr/>
        </p:nvGrpSpPr>
        <p:grpSpPr>
          <a:xfrm rot="21294647">
            <a:off x="3681342" y="3744538"/>
            <a:ext cx="1259175" cy="360248"/>
            <a:chOff x="6300036" y="1675578"/>
            <a:chExt cx="1717907" cy="459786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C42F520-C2EC-FFF4-FF09-D19750834625}"/>
                </a:ext>
              </a:extLst>
            </p:cNvPr>
            <p:cNvSpPr/>
            <p:nvPr/>
          </p:nvSpPr>
          <p:spPr>
            <a:xfrm>
              <a:off x="6300036" y="1675578"/>
              <a:ext cx="1717907" cy="448844"/>
            </a:xfrm>
            <a:custGeom>
              <a:avLst/>
              <a:gdLst>
                <a:gd name="connsiteX0" fmla="*/ 3082 w 1717907"/>
                <a:gd name="connsiteY0" fmla="*/ 208140 h 448844"/>
                <a:gd name="connsiteX1" fmla="*/ 235492 w 1717907"/>
                <a:gd name="connsiteY1" fmla="*/ 166230 h 448844"/>
                <a:gd name="connsiteX2" fmla="*/ 445042 w 1717907"/>
                <a:gd name="connsiteY2" fmla="*/ 25260 h 448844"/>
                <a:gd name="connsiteX3" fmla="*/ 1008922 w 1717907"/>
                <a:gd name="connsiteY3" fmla="*/ 25260 h 448844"/>
                <a:gd name="connsiteX4" fmla="*/ 1557562 w 1717907"/>
                <a:gd name="connsiteY4" fmla="*/ 280530 h 448844"/>
                <a:gd name="connsiteX5" fmla="*/ 1713772 w 1717907"/>
                <a:gd name="connsiteY5" fmla="*/ 421500 h 448844"/>
                <a:gd name="connsiteX6" fmla="*/ 1431832 w 1717907"/>
                <a:gd name="connsiteY6" fmla="*/ 448170 h 448844"/>
                <a:gd name="connsiteX7" fmla="*/ 1191802 w 1717907"/>
                <a:gd name="connsiteY7" fmla="*/ 432930 h 448844"/>
                <a:gd name="connsiteX8" fmla="*/ 951772 w 1717907"/>
                <a:gd name="connsiteY8" fmla="*/ 352920 h 448844"/>
                <a:gd name="connsiteX9" fmla="*/ 692692 w 1717907"/>
                <a:gd name="connsiteY9" fmla="*/ 375780 h 448844"/>
                <a:gd name="connsiteX10" fmla="*/ 315502 w 1717907"/>
                <a:gd name="connsiteY10" fmla="*/ 307200 h 448844"/>
                <a:gd name="connsiteX11" fmla="*/ 113572 w 1717907"/>
                <a:gd name="connsiteY11" fmla="*/ 269100 h 448844"/>
                <a:gd name="connsiteX12" fmla="*/ 3082 w 1717907"/>
                <a:gd name="connsiteY12" fmla="*/ 208140 h 44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7907" h="448844">
                  <a:moveTo>
                    <a:pt x="3082" y="208140"/>
                  </a:moveTo>
                  <a:cubicBezTo>
                    <a:pt x="23402" y="190995"/>
                    <a:pt x="161832" y="196710"/>
                    <a:pt x="235492" y="166230"/>
                  </a:cubicBezTo>
                  <a:cubicBezTo>
                    <a:pt x="309152" y="135750"/>
                    <a:pt x="316137" y="48755"/>
                    <a:pt x="445042" y="25260"/>
                  </a:cubicBezTo>
                  <a:cubicBezTo>
                    <a:pt x="573947" y="1765"/>
                    <a:pt x="823502" y="-17285"/>
                    <a:pt x="1008922" y="25260"/>
                  </a:cubicBezTo>
                  <a:cubicBezTo>
                    <a:pt x="1194342" y="67805"/>
                    <a:pt x="1440087" y="214490"/>
                    <a:pt x="1557562" y="280530"/>
                  </a:cubicBezTo>
                  <a:cubicBezTo>
                    <a:pt x="1675037" y="346570"/>
                    <a:pt x="1734727" y="393560"/>
                    <a:pt x="1713772" y="421500"/>
                  </a:cubicBezTo>
                  <a:cubicBezTo>
                    <a:pt x="1692817" y="449440"/>
                    <a:pt x="1518827" y="446265"/>
                    <a:pt x="1431832" y="448170"/>
                  </a:cubicBezTo>
                  <a:cubicBezTo>
                    <a:pt x="1344837" y="450075"/>
                    <a:pt x="1271812" y="448805"/>
                    <a:pt x="1191802" y="432930"/>
                  </a:cubicBezTo>
                  <a:cubicBezTo>
                    <a:pt x="1111792" y="417055"/>
                    <a:pt x="1034957" y="362445"/>
                    <a:pt x="951772" y="352920"/>
                  </a:cubicBezTo>
                  <a:cubicBezTo>
                    <a:pt x="868587" y="343395"/>
                    <a:pt x="798737" y="383400"/>
                    <a:pt x="692692" y="375780"/>
                  </a:cubicBezTo>
                  <a:cubicBezTo>
                    <a:pt x="586647" y="368160"/>
                    <a:pt x="412022" y="324980"/>
                    <a:pt x="315502" y="307200"/>
                  </a:cubicBezTo>
                  <a:cubicBezTo>
                    <a:pt x="218982" y="289420"/>
                    <a:pt x="159292" y="283705"/>
                    <a:pt x="113572" y="269100"/>
                  </a:cubicBezTo>
                  <a:cubicBezTo>
                    <a:pt x="67852" y="254495"/>
                    <a:pt x="-17238" y="225285"/>
                    <a:pt x="3082" y="208140"/>
                  </a:cubicBezTo>
                  <a:close/>
                </a:path>
              </a:pathLst>
            </a:custGeom>
            <a:solidFill>
              <a:srgbClr val="8F4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B2CE4794-B2C0-1E06-874E-DEB3CE3D7221}"/>
                </a:ext>
              </a:extLst>
            </p:cNvPr>
            <p:cNvSpPr/>
            <p:nvPr/>
          </p:nvSpPr>
          <p:spPr>
            <a:xfrm>
              <a:off x="6311114" y="1881529"/>
              <a:ext cx="1696157" cy="253835"/>
            </a:xfrm>
            <a:custGeom>
              <a:avLst/>
              <a:gdLst>
                <a:gd name="connsiteX0" fmla="*/ 19240 w 1695399"/>
                <a:gd name="connsiteY0" fmla="*/ 11559 h 263862"/>
                <a:gd name="connsiteX1" fmla="*/ 137350 w 1695399"/>
                <a:gd name="connsiteY1" fmla="*/ 68709 h 263862"/>
                <a:gd name="connsiteX2" fmla="*/ 327850 w 1695399"/>
                <a:gd name="connsiteY2" fmla="*/ 68709 h 263862"/>
                <a:gd name="connsiteX3" fmla="*/ 484060 w 1695399"/>
                <a:gd name="connsiteY3" fmla="*/ 106809 h 263862"/>
                <a:gd name="connsiteX4" fmla="*/ 537400 w 1695399"/>
                <a:gd name="connsiteY4" fmla="*/ 95379 h 263862"/>
                <a:gd name="connsiteX5" fmla="*/ 560260 w 1695399"/>
                <a:gd name="connsiteY5" fmla="*/ 129 h 263862"/>
                <a:gd name="connsiteX6" fmla="*/ 594550 w 1695399"/>
                <a:gd name="connsiteY6" fmla="*/ 118239 h 263862"/>
                <a:gd name="connsiteX7" fmla="*/ 895540 w 1695399"/>
                <a:gd name="connsiteY7" fmla="*/ 125859 h 263862"/>
                <a:gd name="connsiteX8" fmla="*/ 998410 w 1695399"/>
                <a:gd name="connsiteY8" fmla="*/ 122049 h 263862"/>
                <a:gd name="connsiteX9" fmla="*/ 1055560 w 1695399"/>
                <a:gd name="connsiteY9" fmla="*/ 163959 h 263862"/>
                <a:gd name="connsiteX10" fmla="*/ 1166050 w 1695399"/>
                <a:gd name="connsiteY10" fmla="*/ 114429 h 263862"/>
                <a:gd name="connsiteX11" fmla="*/ 1223200 w 1695399"/>
                <a:gd name="connsiteY11" fmla="*/ 129669 h 263862"/>
                <a:gd name="connsiteX12" fmla="*/ 1276540 w 1695399"/>
                <a:gd name="connsiteY12" fmla="*/ 217299 h 263862"/>
                <a:gd name="connsiteX13" fmla="*/ 1398460 w 1695399"/>
                <a:gd name="connsiteY13" fmla="*/ 137289 h 263862"/>
                <a:gd name="connsiteX14" fmla="*/ 1425130 w 1695399"/>
                <a:gd name="connsiteY14" fmla="*/ 95379 h 263862"/>
                <a:gd name="connsiteX15" fmla="*/ 1554670 w 1695399"/>
                <a:gd name="connsiteY15" fmla="*/ 221109 h 263862"/>
                <a:gd name="connsiteX16" fmla="*/ 1688020 w 1695399"/>
                <a:gd name="connsiteY16" fmla="*/ 217299 h 263862"/>
                <a:gd name="connsiteX17" fmla="*/ 1318450 w 1695399"/>
                <a:gd name="connsiteY17" fmla="*/ 263019 h 263862"/>
                <a:gd name="connsiteX18" fmla="*/ 933640 w 1695399"/>
                <a:gd name="connsiteY18" fmla="*/ 171579 h 263862"/>
                <a:gd name="connsiteX19" fmla="*/ 552640 w 1695399"/>
                <a:gd name="connsiteY19" fmla="*/ 160149 h 263862"/>
                <a:gd name="connsiteX20" fmla="*/ 19240 w 1695399"/>
                <a:gd name="connsiteY20" fmla="*/ 11559 h 263862"/>
                <a:gd name="connsiteX0" fmla="*/ 19240 w 1695399"/>
                <a:gd name="connsiteY0" fmla="*/ 11559 h 237830"/>
                <a:gd name="connsiteX1" fmla="*/ 137350 w 1695399"/>
                <a:gd name="connsiteY1" fmla="*/ 68709 h 237830"/>
                <a:gd name="connsiteX2" fmla="*/ 327850 w 1695399"/>
                <a:gd name="connsiteY2" fmla="*/ 68709 h 237830"/>
                <a:gd name="connsiteX3" fmla="*/ 484060 w 1695399"/>
                <a:gd name="connsiteY3" fmla="*/ 106809 h 237830"/>
                <a:gd name="connsiteX4" fmla="*/ 537400 w 1695399"/>
                <a:gd name="connsiteY4" fmla="*/ 95379 h 237830"/>
                <a:gd name="connsiteX5" fmla="*/ 560260 w 1695399"/>
                <a:gd name="connsiteY5" fmla="*/ 129 h 237830"/>
                <a:gd name="connsiteX6" fmla="*/ 594550 w 1695399"/>
                <a:gd name="connsiteY6" fmla="*/ 118239 h 237830"/>
                <a:gd name="connsiteX7" fmla="*/ 895540 w 1695399"/>
                <a:gd name="connsiteY7" fmla="*/ 125859 h 237830"/>
                <a:gd name="connsiteX8" fmla="*/ 998410 w 1695399"/>
                <a:gd name="connsiteY8" fmla="*/ 122049 h 237830"/>
                <a:gd name="connsiteX9" fmla="*/ 1055560 w 1695399"/>
                <a:gd name="connsiteY9" fmla="*/ 163959 h 237830"/>
                <a:gd name="connsiteX10" fmla="*/ 1166050 w 1695399"/>
                <a:gd name="connsiteY10" fmla="*/ 114429 h 237830"/>
                <a:gd name="connsiteX11" fmla="*/ 1223200 w 1695399"/>
                <a:gd name="connsiteY11" fmla="*/ 129669 h 237830"/>
                <a:gd name="connsiteX12" fmla="*/ 1276540 w 1695399"/>
                <a:gd name="connsiteY12" fmla="*/ 217299 h 237830"/>
                <a:gd name="connsiteX13" fmla="*/ 1398460 w 1695399"/>
                <a:gd name="connsiteY13" fmla="*/ 137289 h 237830"/>
                <a:gd name="connsiteX14" fmla="*/ 1425130 w 1695399"/>
                <a:gd name="connsiteY14" fmla="*/ 95379 h 237830"/>
                <a:gd name="connsiteX15" fmla="*/ 1554670 w 1695399"/>
                <a:gd name="connsiteY15" fmla="*/ 221109 h 237830"/>
                <a:gd name="connsiteX16" fmla="*/ 1688020 w 1695399"/>
                <a:gd name="connsiteY16" fmla="*/ 217299 h 237830"/>
                <a:gd name="connsiteX17" fmla="*/ 1318450 w 1695399"/>
                <a:gd name="connsiteY17" fmla="*/ 236349 h 237830"/>
                <a:gd name="connsiteX18" fmla="*/ 933640 w 1695399"/>
                <a:gd name="connsiteY18" fmla="*/ 171579 h 237830"/>
                <a:gd name="connsiteX19" fmla="*/ 552640 w 1695399"/>
                <a:gd name="connsiteY19" fmla="*/ 160149 h 237830"/>
                <a:gd name="connsiteX20" fmla="*/ 19240 w 1695399"/>
                <a:gd name="connsiteY20" fmla="*/ 11559 h 237830"/>
                <a:gd name="connsiteX0" fmla="*/ 19240 w 1695399"/>
                <a:gd name="connsiteY0" fmla="*/ 11559 h 239083"/>
                <a:gd name="connsiteX1" fmla="*/ 137350 w 1695399"/>
                <a:gd name="connsiteY1" fmla="*/ 68709 h 239083"/>
                <a:gd name="connsiteX2" fmla="*/ 327850 w 1695399"/>
                <a:gd name="connsiteY2" fmla="*/ 68709 h 239083"/>
                <a:gd name="connsiteX3" fmla="*/ 484060 w 1695399"/>
                <a:gd name="connsiteY3" fmla="*/ 106809 h 239083"/>
                <a:gd name="connsiteX4" fmla="*/ 537400 w 1695399"/>
                <a:gd name="connsiteY4" fmla="*/ 95379 h 239083"/>
                <a:gd name="connsiteX5" fmla="*/ 560260 w 1695399"/>
                <a:gd name="connsiteY5" fmla="*/ 129 h 239083"/>
                <a:gd name="connsiteX6" fmla="*/ 594550 w 1695399"/>
                <a:gd name="connsiteY6" fmla="*/ 118239 h 239083"/>
                <a:gd name="connsiteX7" fmla="*/ 895540 w 1695399"/>
                <a:gd name="connsiteY7" fmla="*/ 125859 h 239083"/>
                <a:gd name="connsiteX8" fmla="*/ 998410 w 1695399"/>
                <a:gd name="connsiteY8" fmla="*/ 122049 h 239083"/>
                <a:gd name="connsiteX9" fmla="*/ 1055560 w 1695399"/>
                <a:gd name="connsiteY9" fmla="*/ 163959 h 239083"/>
                <a:gd name="connsiteX10" fmla="*/ 1166050 w 1695399"/>
                <a:gd name="connsiteY10" fmla="*/ 114429 h 239083"/>
                <a:gd name="connsiteX11" fmla="*/ 1223200 w 1695399"/>
                <a:gd name="connsiteY11" fmla="*/ 129669 h 239083"/>
                <a:gd name="connsiteX12" fmla="*/ 1276540 w 1695399"/>
                <a:gd name="connsiteY12" fmla="*/ 217299 h 239083"/>
                <a:gd name="connsiteX13" fmla="*/ 1398460 w 1695399"/>
                <a:gd name="connsiteY13" fmla="*/ 137289 h 239083"/>
                <a:gd name="connsiteX14" fmla="*/ 1425130 w 1695399"/>
                <a:gd name="connsiteY14" fmla="*/ 95379 h 239083"/>
                <a:gd name="connsiteX15" fmla="*/ 1554670 w 1695399"/>
                <a:gd name="connsiteY15" fmla="*/ 221109 h 239083"/>
                <a:gd name="connsiteX16" fmla="*/ 1688020 w 1695399"/>
                <a:gd name="connsiteY16" fmla="*/ 217299 h 239083"/>
                <a:gd name="connsiteX17" fmla="*/ 1318450 w 1695399"/>
                <a:gd name="connsiteY17" fmla="*/ 236349 h 239083"/>
                <a:gd name="connsiteX18" fmla="*/ 956500 w 1695399"/>
                <a:gd name="connsiteY18" fmla="*/ 148719 h 239083"/>
                <a:gd name="connsiteX19" fmla="*/ 552640 w 1695399"/>
                <a:gd name="connsiteY19" fmla="*/ 160149 h 239083"/>
                <a:gd name="connsiteX20" fmla="*/ 19240 w 1695399"/>
                <a:gd name="connsiteY20" fmla="*/ 11559 h 239083"/>
                <a:gd name="connsiteX0" fmla="*/ 19240 w 1696157"/>
                <a:gd name="connsiteY0" fmla="*/ 11559 h 249937"/>
                <a:gd name="connsiteX1" fmla="*/ 137350 w 1696157"/>
                <a:gd name="connsiteY1" fmla="*/ 68709 h 249937"/>
                <a:gd name="connsiteX2" fmla="*/ 327850 w 1696157"/>
                <a:gd name="connsiteY2" fmla="*/ 68709 h 249937"/>
                <a:gd name="connsiteX3" fmla="*/ 484060 w 1696157"/>
                <a:gd name="connsiteY3" fmla="*/ 106809 h 249937"/>
                <a:gd name="connsiteX4" fmla="*/ 537400 w 1696157"/>
                <a:gd name="connsiteY4" fmla="*/ 95379 h 249937"/>
                <a:gd name="connsiteX5" fmla="*/ 560260 w 1696157"/>
                <a:gd name="connsiteY5" fmla="*/ 129 h 249937"/>
                <a:gd name="connsiteX6" fmla="*/ 594550 w 1696157"/>
                <a:gd name="connsiteY6" fmla="*/ 118239 h 249937"/>
                <a:gd name="connsiteX7" fmla="*/ 895540 w 1696157"/>
                <a:gd name="connsiteY7" fmla="*/ 125859 h 249937"/>
                <a:gd name="connsiteX8" fmla="*/ 998410 w 1696157"/>
                <a:gd name="connsiteY8" fmla="*/ 122049 h 249937"/>
                <a:gd name="connsiteX9" fmla="*/ 1055560 w 1696157"/>
                <a:gd name="connsiteY9" fmla="*/ 163959 h 249937"/>
                <a:gd name="connsiteX10" fmla="*/ 1166050 w 1696157"/>
                <a:gd name="connsiteY10" fmla="*/ 114429 h 249937"/>
                <a:gd name="connsiteX11" fmla="*/ 1223200 w 1696157"/>
                <a:gd name="connsiteY11" fmla="*/ 129669 h 249937"/>
                <a:gd name="connsiteX12" fmla="*/ 1276540 w 1696157"/>
                <a:gd name="connsiteY12" fmla="*/ 217299 h 249937"/>
                <a:gd name="connsiteX13" fmla="*/ 1398460 w 1696157"/>
                <a:gd name="connsiteY13" fmla="*/ 137289 h 249937"/>
                <a:gd name="connsiteX14" fmla="*/ 1425130 w 1696157"/>
                <a:gd name="connsiteY14" fmla="*/ 95379 h 249937"/>
                <a:gd name="connsiteX15" fmla="*/ 1554670 w 1696157"/>
                <a:gd name="connsiteY15" fmla="*/ 221109 h 249937"/>
                <a:gd name="connsiteX16" fmla="*/ 1688020 w 1696157"/>
                <a:gd name="connsiteY16" fmla="*/ 217299 h 249937"/>
                <a:gd name="connsiteX17" fmla="*/ 1303210 w 1696157"/>
                <a:gd name="connsiteY17" fmla="*/ 247779 h 249937"/>
                <a:gd name="connsiteX18" fmla="*/ 956500 w 1696157"/>
                <a:gd name="connsiteY18" fmla="*/ 148719 h 249937"/>
                <a:gd name="connsiteX19" fmla="*/ 552640 w 1696157"/>
                <a:gd name="connsiteY19" fmla="*/ 160149 h 249937"/>
                <a:gd name="connsiteX20" fmla="*/ 19240 w 1696157"/>
                <a:gd name="connsiteY20" fmla="*/ 11559 h 249937"/>
                <a:gd name="connsiteX0" fmla="*/ 19240 w 1696157"/>
                <a:gd name="connsiteY0" fmla="*/ 11559 h 253835"/>
                <a:gd name="connsiteX1" fmla="*/ 137350 w 1696157"/>
                <a:gd name="connsiteY1" fmla="*/ 68709 h 253835"/>
                <a:gd name="connsiteX2" fmla="*/ 327850 w 1696157"/>
                <a:gd name="connsiteY2" fmla="*/ 68709 h 253835"/>
                <a:gd name="connsiteX3" fmla="*/ 484060 w 1696157"/>
                <a:gd name="connsiteY3" fmla="*/ 106809 h 253835"/>
                <a:gd name="connsiteX4" fmla="*/ 537400 w 1696157"/>
                <a:gd name="connsiteY4" fmla="*/ 95379 h 253835"/>
                <a:gd name="connsiteX5" fmla="*/ 560260 w 1696157"/>
                <a:gd name="connsiteY5" fmla="*/ 129 h 253835"/>
                <a:gd name="connsiteX6" fmla="*/ 594550 w 1696157"/>
                <a:gd name="connsiteY6" fmla="*/ 118239 h 253835"/>
                <a:gd name="connsiteX7" fmla="*/ 895540 w 1696157"/>
                <a:gd name="connsiteY7" fmla="*/ 125859 h 253835"/>
                <a:gd name="connsiteX8" fmla="*/ 998410 w 1696157"/>
                <a:gd name="connsiteY8" fmla="*/ 122049 h 253835"/>
                <a:gd name="connsiteX9" fmla="*/ 1055560 w 1696157"/>
                <a:gd name="connsiteY9" fmla="*/ 163959 h 253835"/>
                <a:gd name="connsiteX10" fmla="*/ 1166050 w 1696157"/>
                <a:gd name="connsiteY10" fmla="*/ 114429 h 253835"/>
                <a:gd name="connsiteX11" fmla="*/ 1223200 w 1696157"/>
                <a:gd name="connsiteY11" fmla="*/ 129669 h 253835"/>
                <a:gd name="connsiteX12" fmla="*/ 1276540 w 1696157"/>
                <a:gd name="connsiteY12" fmla="*/ 217299 h 253835"/>
                <a:gd name="connsiteX13" fmla="*/ 1398460 w 1696157"/>
                <a:gd name="connsiteY13" fmla="*/ 137289 h 253835"/>
                <a:gd name="connsiteX14" fmla="*/ 1425130 w 1696157"/>
                <a:gd name="connsiteY14" fmla="*/ 95379 h 253835"/>
                <a:gd name="connsiteX15" fmla="*/ 1554670 w 1696157"/>
                <a:gd name="connsiteY15" fmla="*/ 221109 h 253835"/>
                <a:gd name="connsiteX16" fmla="*/ 1688020 w 1696157"/>
                <a:gd name="connsiteY16" fmla="*/ 217299 h 253835"/>
                <a:gd name="connsiteX17" fmla="*/ 1303210 w 1696157"/>
                <a:gd name="connsiteY17" fmla="*/ 247779 h 253835"/>
                <a:gd name="connsiteX18" fmla="*/ 956500 w 1696157"/>
                <a:gd name="connsiteY18" fmla="*/ 148719 h 253835"/>
                <a:gd name="connsiteX19" fmla="*/ 552640 w 1696157"/>
                <a:gd name="connsiteY19" fmla="*/ 160149 h 253835"/>
                <a:gd name="connsiteX20" fmla="*/ 19240 w 1696157"/>
                <a:gd name="connsiteY20" fmla="*/ 11559 h 25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96157" h="253835">
                  <a:moveTo>
                    <a:pt x="19240" y="11559"/>
                  </a:moveTo>
                  <a:cubicBezTo>
                    <a:pt x="-49975" y="-3681"/>
                    <a:pt x="85915" y="59184"/>
                    <a:pt x="137350" y="68709"/>
                  </a:cubicBezTo>
                  <a:cubicBezTo>
                    <a:pt x="188785" y="78234"/>
                    <a:pt x="270065" y="62359"/>
                    <a:pt x="327850" y="68709"/>
                  </a:cubicBezTo>
                  <a:cubicBezTo>
                    <a:pt x="385635" y="75059"/>
                    <a:pt x="449135" y="102364"/>
                    <a:pt x="484060" y="106809"/>
                  </a:cubicBezTo>
                  <a:cubicBezTo>
                    <a:pt x="518985" y="111254"/>
                    <a:pt x="524700" y="113159"/>
                    <a:pt x="537400" y="95379"/>
                  </a:cubicBezTo>
                  <a:cubicBezTo>
                    <a:pt x="550100" y="77599"/>
                    <a:pt x="550735" y="-3681"/>
                    <a:pt x="560260" y="129"/>
                  </a:cubicBezTo>
                  <a:cubicBezTo>
                    <a:pt x="569785" y="3939"/>
                    <a:pt x="538670" y="97284"/>
                    <a:pt x="594550" y="118239"/>
                  </a:cubicBezTo>
                  <a:cubicBezTo>
                    <a:pt x="650430" y="139194"/>
                    <a:pt x="828230" y="125224"/>
                    <a:pt x="895540" y="125859"/>
                  </a:cubicBezTo>
                  <a:cubicBezTo>
                    <a:pt x="962850" y="126494"/>
                    <a:pt x="971740" y="115699"/>
                    <a:pt x="998410" y="122049"/>
                  </a:cubicBezTo>
                  <a:cubicBezTo>
                    <a:pt x="1025080" y="128399"/>
                    <a:pt x="1027620" y="165229"/>
                    <a:pt x="1055560" y="163959"/>
                  </a:cubicBezTo>
                  <a:cubicBezTo>
                    <a:pt x="1083500" y="162689"/>
                    <a:pt x="1138110" y="120144"/>
                    <a:pt x="1166050" y="114429"/>
                  </a:cubicBezTo>
                  <a:cubicBezTo>
                    <a:pt x="1193990" y="108714"/>
                    <a:pt x="1204785" y="112524"/>
                    <a:pt x="1223200" y="129669"/>
                  </a:cubicBezTo>
                  <a:cubicBezTo>
                    <a:pt x="1241615" y="146814"/>
                    <a:pt x="1247330" y="216029"/>
                    <a:pt x="1276540" y="217299"/>
                  </a:cubicBezTo>
                  <a:cubicBezTo>
                    <a:pt x="1305750" y="218569"/>
                    <a:pt x="1373695" y="157609"/>
                    <a:pt x="1398460" y="137289"/>
                  </a:cubicBezTo>
                  <a:cubicBezTo>
                    <a:pt x="1423225" y="116969"/>
                    <a:pt x="1399095" y="81409"/>
                    <a:pt x="1425130" y="95379"/>
                  </a:cubicBezTo>
                  <a:cubicBezTo>
                    <a:pt x="1451165" y="109349"/>
                    <a:pt x="1510855" y="200789"/>
                    <a:pt x="1554670" y="221109"/>
                  </a:cubicBezTo>
                  <a:cubicBezTo>
                    <a:pt x="1598485" y="241429"/>
                    <a:pt x="1729930" y="212854"/>
                    <a:pt x="1688020" y="217299"/>
                  </a:cubicBezTo>
                  <a:cubicBezTo>
                    <a:pt x="1646110" y="221744"/>
                    <a:pt x="1501330" y="270639"/>
                    <a:pt x="1303210" y="247779"/>
                  </a:cubicBezTo>
                  <a:cubicBezTo>
                    <a:pt x="1105090" y="224919"/>
                    <a:pt x="1084135" y="165864"/>
                    <a:pt x="956500" y="148719"/>
                  </a:cubicBezTo>
                  <a:cubicBezTo>
                    <a:pt x="828865" y="131574"/>
                    <a:pt x="708850" y="183009"/>
                    <a:pt x="552640" y="160149"/>
                  </a:cubicBezTo>
                  <a:cubicBezTo>
                    <a:pt x="396430" y="137289"/>
                    <a:pt x="88455" y="26799"/>
                    <a:pt x="19240" y="11559"/>
                  </a:cubicBezTo>
                  <a:close/>
                </a:path>
              </a:pathLst>
            </a:custGeom>
            <a:solidFill>
              <a:srgbClr val="793105"/>
            </a:solidFill>
            <a:ln>
              <a:solidFill>
                <a:srgbClr val="7A32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7223C459-0D98-12B4-B907-3E9A10048C51}"/>
                </a:ext>
              </a:extLst>
            </p:cNvPr>
            <p:cNvSpPr/>
            <p:nvPr/>
          </p:nvSpPr>
          <p:spPr>
            <a:xfrm rot="258020">
              <a:off x="7099944" y="1697358"/>
              <a:ext cx="386843" cy="75497"/>
            </a:xfrm>
            <a:custGeom>
              <a:avLst/>
              <a:gdLst>
                <a:gd name="connsiteX0" fmla="*/ 3988 w 386843"/>
                <a:gd name="connsiteY0" fmla="*/ 1994 h 75497"/>
                <a:gd name="connsiteX1" fmla="*/ 179248 w 386843"/>
                <a:gd name="connsiteY1" fmla="*/ 9614 h 75497"/>
                <a:gd name="connsiteX2" fmla="*/ 384988 w 386843"/>
                <a:gd name="connsiteY2" fmla="*/ 55334 h 75497"/>
                <a:gd name="connsiteX3" fmla="*/ 274498 w 386843"/>
                <a:gd name="connsiteY3" fmla="*/ 74384 h 75497"/>
                <a:gd name="connsiteX4" fmla="*/ 167818 w 386843"/>
                <a:gd name="connsiteY4" fmla="*/ 24854 h 75497"/>
                <a:gd name="connsiteX5" fmla="*/ 64948 w 386843"/>
                <a:gd name="connsiteY5" fmla="*/ 36284 h 75497"/>
                <a:gd name="connsiteX6" fmla="*/ 3988 w 386843"/>
                <a:gd name="connsiteY6" fmla="*/ 1994 h 7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843" h="75497">
                  <a:moveTo>
                    <a:pt x="3988" y="1994"/>
                  </a:moveTo>
                  <a:cubicBezTo>
                    <a:pt x="23038" y="-2451"/>
                    <a:pt x="115748" y="724"/>
                    <a:pt x="179248" y="9614"/>
                  </a:cubicBezTo>
                  <a:cubicBezTo>
                    <a:pt x="242748" y="18504"/>
                    <a:pt x="369113" y="44539"/>
                    <a:pt x="384988" y="55334"/>
                  </a:cubicBezTo>
                  <a:cubicBezTo>
                    <a:pt x="400863" y="66129"/>
                    <a:pt x="310693" y="79464"/>
                    <a:pt x="274498" y="74384"/>
                  </a:cubicBezTo>
                  <a:cubicBezTo>
                    <a:pt x="238303" y="69304"/>
                    <a:pt x="202743" y="31204"/>
                    <a:pt x="167818" y="24854"/>
                  </a:cubicBezTo>
                  <a:cubicBezTo>
                    <a:pt x="132893" y="18504"/>
                    <a:pt x="90983" y="40094"/>
                    <a:pt x="64948" y="36284"/>
                  </a:cubicBezTo>
                  <a:cubicBezTo>
                    <a:pt x="38913" y="32474"/>
                    <a:pt x="-15062" y="6439"/>
                    <a:pt x="3988" y="1994"/>
                  </a:cubicBezTo>
                  <a:close/>
                </a:path>
              </a:pathLst>
            </a:custGeom>
            <a:solidFill>
              <a:srgbClr val="793105"/>
            </a:solidFill>
            <a:ln>
              <a:solidFill>
                <a:srgbClr val="7A32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90C406E-D0FF-7B39-D82F-283865A3F8B7}"/>
              </a:ext>
            </a:extLst>
          </p:cNvPr>
          <p:cNvGrpSpPr/>
          <p:nvPr/>
        </p:nvGrpSpPr>
        <p:grpSpPr>
          <a:xfrm>
            <a:off x="2195538" y="3041077"/>
            <a:ext cx="2256909" cy="729829"/>
            <a:chOff x="2840736" y="2822361"/>
            <a:chExt cx="2256909" cy="729829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5606D52-956E-0C85-C93D-93754B0C1E7C}"/>
                </a:ext>
              </a:extLst>
            </p:cNvPr>
            <p:cNvCxnSpPr>
              <a:cxnSpLocks/>
            </p:cNvCxnSpPr>
            <p:nvPr/>
          </p:nvCxnSpPr>
          <p:spPr>
            <a:xfrm>
              <a:off x="3027045" y="3139644"/>
              <a:ext cx="1063371" cy="0"/>
            </a:xfrm>
            <a:prstGeom prst="line">
              <a:avLst/>
            </a:prstGeom>
            <a:ln w="38100" cap="rnd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7106BD5D-87B7-1D37-32FD-5DDCA2EE6E9B}"/>
                </a:ext>
              </a:extLst>
            </p:cNvPr>
            <p:cNvCxnSpPr>
              <a:cxnSpLocks/>
            </p:cNvCxnSpPr>
            <p:nvPr/>
          </p:nvCxnSpPr>
          <p:spPr>
            <a:xfrm>
              <a:off x="2840736" y="3322524"/>
              <a:ext cx="974696" cy="0"/>
            </a:xfrm>
            <a:prstGeom prst="line">
              <a:avLst/>
            </a:prstGeom>
            <a:ln w="38100" cap="rnd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F67D2D0-3C26-E5AE-D79D-0E7F3DB838C5}"/>
                </a:ext>
              </a:extLst>
            </p:cNvPr>
            <p:cNvCxnSpPr/>
            <p:nvPr/>
          </p:nvCxnSpPr>
          <p:spPr>
            <a:xfrm>
              <a:off x="2926646" y="3552190"/>
              <a:ext cx="1271974" cy="0"/>
            </a:xfrm>
            <a:prstGeom prst="line">
              <a:avLst/>
            </a:prstGeom>
            <a:ln w="38100" cap="rnd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660E5B4-DC22-6C66-E251-63D708C84703}"/>
                </a:ext>
              </a:extLst>
            </p:cNvPr>
            <p:cNvCxnSpPr>
              <a:cxnSpLocks/>
            </p:cNvCxnSpPr>
            <p:nvPr/>
          </p:nvCxnSpPr>
          <p:spPr>
            <a:xfrm>
              <a:off x="3179445" y="3429000"/>
              <a:ext cx="1367820" cy="0"/>
            </a:xfrm>
            <a:prstGeom prst="line">
              <a:avLst/>
            </a:prstGeom>
            <a:ln w="38100" cap="rnd">
              <a:solidFill>
                <a:srgbClr val="00B0F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EDE4824-A176-C4F5-3884-90A92D4EE0D6}"/>
                </a:ext>
              </a:extLst>
            </p:cNvPr>
            <p:cNvSpPr txBox="1"/>
            <p:nvPr/>
          </p:nvSpPr>
          <p:spPr>
            <a:xfrm>
              <a:off x="4116286" y="2822361"/>
              <a:ext cx="9813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B0F0"/>
                  </a:solidFill>
                  <a:latin typeface="Bahnschrift SemiBold Condensed" panose="020B0502040204020203" pitchFamily="34" charset="0"/>
                </a:rPr>
                <a:t>water</a:t>
              </a:r>
              <a:endParaRPr lang="zh-CN" altLang="en-US" sz="3200" b="1" dirty="0">
                <a:solidFill>
                  <a:srgbClr val="00B0F0"/>
                </a:solidFill>
                <a:latin typeface="Bahnschrift SemiBold Condensed" panose="020B0502040204020203" pitchFamily="34" charset="0"/>
              </a:endParaRPr>
            </a:p>
          </p:txBody>
        </p:sp>
      </p:grp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48EEF9B8-0384-9793-4E22-B8131B7BBC57}"/>
              </a:ext>
            </a:extLst>
          </p:cNvPr>
          <p:cNvSpPr/>
          <p:nvPr/>
        </p:nvSpPr>
        <p:spPr>
          <a:xfrm>
            <a:off x="3331308" y="4075239"/>
            <a:ext cx="829733" cy="770467"/>
          </a:xfrm>
          <a:custGeom>
            <a:avLst/>
            <a:gdLst>
              <a:gd name="connsiteX0" fmla="*/ 0 w 829733"/>
              <a:gd name="connsiteY0" fmla="*/ 770467 h 770467"/>
              <a:gd name="connsiteX1" fmla="*/ 630766 w 829733"/>
              <a:gd name="connsiteY1" fmla="*/ 563033 h 770467"/>
              <a:gd name="connsiteX2" fmla="*/ 829733 w 829733"/>
              <a:gd name="connsiteY2" fmla="*/ 0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733" h="770467">
                <a:moveTo>
                  <a:pt x="0" y="770467"/>
                </a:moveTo>
                <a:cubicBezTo>
                  <a:pt x="246238" y="730955"/>
                  <a:pt x="492477" y="691444"/>
                  <a:pt x="630766" y="563033"/>
                </a:cubicBezTo>
                <a:cubicBezTo>
                  <a:pt x="769055" y="434622"/>
                  <a:pt x="799394" y="217311"/>
                  <a:pt x="829733" y="0"/>
                </a:cubicBezTo>
              </a:path>
            </a:pathLst>
          </a:custGeom>
          <a:noFill/>
          <a:ln w="34925">
            <a:solidFill>
              <a:srgbClr val="FFC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BE8BB4-92E8-B584-AB5F-826BBF6B9D44}"/>
              </a:ext>
            </a:extLst>
          </p:cNvPr>
          <p:cNvSpPr txBox="1"/>
          <p:nvPr/>
        </p:nvSpPr>
        <p:spPr>
          <a:xfrm>
            <a:off x="1099574" y="4842128"/>
            <a:ext cx="3631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Bahnschrift SemiBold Condensed" panose="020B0502040204020203" pitchFamily="34" charset="0"/>
              </a:rPr>
              <a:t>water as lubricate</a:t>
            </a:r>
            <a:endParaRPr lang="zh-CN" altLang="en-US" sz="4400" b="1" dirty="0">
              <a:solidFill>
                <a:srgbClr val="FFC00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0" name="图片 49" descr="形状, 圆圈&#10;&#10;描述已自动生成">
            <a:extLst>
              <a:ext uri="{FF2B5EF4-FFF2-40B4-BE49-F238E27FC236}">
                <a16:creationId xmlns:a16="http://schemas.microsoft.com/office/drawing/2014/main" id="{DE9ED325-4D28-96F6-55EA-D1DADE164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44" y="7826280"/>
            <a:ext cx="2128128" cy="2128129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38EB5DFD-9519-8F75-78E3-8762DCC4CDAA}"/>
              </a:ext>
            </a:extLst>
          </p:cNvPr>
          <p:cNvSpPr txBox="1"/>
          <p:nvPr/>
        </p:nvSpPr>
        <p:spPr>
          <a:xfrm>
            <a:off x="7032272" y="8282421"/>
            <a:ext cx="2909917" cy="121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altLang="zh-CN" sz="6000" b="1" dirty="0">
                <a:solidFill>
                  <a:srgbClr val="FEFEFD"/>
                </a:solidFill>
                <a:effectLst/>
                <a:latin typeface="Bahnschrift SemiBold Condensed" panose="020B0502040204020203" pitchFamily="34" charset="0"/>
              </a:rPr>
              <a:t>water</a:t>
            </a:r>
          </a:p>
          <a:p>
            <a:pPr>
              <a:lnSpc>
                <a:spcPts val="43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trap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C91A8DD-C528-19FC-B51D-A8C217EB6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9360" y="7561933"/>
            <a:ext cx="2537606" cy="25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1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09167 0.00162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6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0" presetClass="path" presetSubtype="0" accel="26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2.22222E-6 C 0.03216 0.00301 0.08164 -0.01643 0.11354 -0.01342 C 0.15638 -0.00949 0.18815 0.16204 0.18463 0.28009 L 0.17695 0.54306 " pathEditMode="relative" rAng="180000" ptsTypes="AAAA">
                                      <p:cBhvr>
                                        <p:cTn id="3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2594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46" grpId="2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7E5666-CA28-FAFA-1DA0-7614818CC72B}"/>
              </a:ext>
            </a:extLst>
          </p:cNvPr>
          <p:cNvGrpSpPr/>
          <p:nvPr/>
        </p:nvGrpSpPr>
        <p:grpSpPr>
          <a:xfrm>
            <a:off x="378871" y="378529"/>
            <a:ext cx="3842635" cy="624276"/>
            <a:chOff x="284077" y="314643"/>
            <a:chExt cx="3842635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6251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8871" y="440188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FBFD2C-0793-9E5D-978E-4C774D6498D3}"/>
                </a:ext>
              </a:extLst>
            </p:cNvPr>
            <p:cNvSpPr txBox="1"/>
            <p:nvPr/>
          </p:nvSpPr>
          <p:spPr>
            <a:xfrm>
              <a:off x="1006947" y="314643"/>
              <a:ext cx="31197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a Perfect Squat Toilet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378871" y="6149928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1417861" y="6119942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1417861" y="470174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 descr="形状, 圆圈&#10;&#10;描述已自动生成">
            <a:extLst>
              <a:ext uri="{FF2B5EF4-FFF2-40B4-BE49-F238E27FC236}">
                <a16:creationId xmlns:a16="http://schemas.microsoft.com/office/drawing/2014/main" id="{DE9ED325-4D28-96F6-55EA-D1DADE164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93" y="1677852"/>
            <a:ext cx="3487041" cy="3487043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38EB5DFD-9519-8F75-78E3-8762DCC4CDAA}"/>
              </a:ext>
            </a:extLst>
          </p:cNvPr>
          <p:cNvSpPr txBox="1"/>
          <p:nvPr/>
        </p:nvSpPr>
        <p:spPr>
          <a:xfrm>
            <a:off x="6186268" y="2277146"/>
            <a:ext cx="4768041" cy="230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en-US" altLang="zh-CN" sz="11500" b="1" dirty="0">
                <a:solidFill>
                  <a:srgbClr val="FEFEFD"/>
                </a:solidFill>
                <a:effectLst/>
                <a:latin typeface="Bahnschrift SemiBold Condensed" panose="020B0502040204020203" pitchFamily="34" charset="0"/>
              </a:rPr>
              <a:t>water</a:t>
            </a:r>
          </a:p>
          <a:p>
            <a:pPr>
              <a:lnSpc>
                <a:spcPts val="8500"/>
              </a:lnSpc>
            </a:pPr>
            <a:r>
              <a:rPr lang="en-US" altLang="zh-CN" sz="115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trap</a:t>
            </a:r>
            <a:endParaRPr lang="zh-CN" altLang="en-US" sz="115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C91A8DD-C528-19FC-B51D-A8C217EB6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909" y="1413504"/>
            <a:ext cx="4157991" cy="41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7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E7E5666-CA28-FAFA-1DA0-7614818CC72B}"/>
              </a:ext>
            </a:extLst>
          </p:cNvPr>
          <p:cNvGrpSpPr/>
          <p:nvPr/>
        </p:nvGrpSpPr>
        <p:grpSpPr>
          <a:xfrm>
            <a:off x="-1767563" y="-843880"/>
            <a:ext cx="3842635" cy="624276"/>
            <a:chOff x="284077" y="314643"/>
            <a:chExt cx="3842635" cy="62427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84077" y="376302"/>
                <a:ext cx="722870" cy="562617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22870" cy="562617"/>
                      </a:xfrm>
                      <a:prstGeom prst="rect">
                        <a:avLst/>
                      </a:prstGeom>
                    </am3d:spPr>
                    <am3d:camera>
                      <am3d:pos x="0" y="0" z="632350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16" d="1000000"/>
                      <am3d:preTrans dx="-1238215" dy="-11588080" dz="-188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141979" ay="1563846" az="17805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6251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模型 3">
                  <a:extLst>
                    <a:ext uri="{FF2B5EF4-FFF2-40B4-BE49-F238E27FC236}">
                      <a16:creationId xmlns:a16="http://schemas.microsoft.com/office/drawing/2014/main" id="{92DEC920-434B-DD52-ED7E-E472D8BD65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767563" y="-782221"/>
                  <a:ext cx="722870" cy="5626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FBFD2C-0793-9E5D-978E-4C774D6498D3}"/>
                </a:ext>
              </a:extLst>
            </p:cNvPr>
            <p:cNvSpPr txBox="1"/>
            <p:nvPr/>
          </p:nvSpPr>
          <p:spPr>
            <a:xfrm>
              <a:off x="1006947" y="314643"/>
              <a:ext cx="31197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EFEFD"/>
                  </a:solidFill>
                  <a:latin typeface="Bahnschrift SemiBold Condensed" panose="020B0502040204020203" pitchFamily="34" charset="0"/>
                  <a:cs typeface="Aharoni" panose="020B0604020202020204" pitchFamily="2" charset="-79"/>
                </a:rPr>
                <a:t>a Perfect Squat Toilet</a:t>
              </a:r>
              <a:endParaRPr lang="zh-CN" altLang="en-US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endParaRPr>
            </a:p>
          </p:txBody>
        </p:sp>
      </p:grpSp>
      <p:sp>
        <p:nvSpPr>
          <p:cNvPr id="6" name="L 形 5">
            <a:extLst>
              <a:ext uri="{FF2B5EF4-FFF2-40B4-BE49-F238E27FC236}">
                <a16:creationId xmlns:a16="http://schemas.microsoft.com/office/drawing/2014/main" id="{F7DCF31E-F0ED-0544-07B6-359B5D8DEEDF}"/>
              </a:ext>
            </a:extLst>
          </p:cNvPr>
          <p:cNvSpPr/>
          <p:nvPr/>
        </p:nvSpPr>
        <p:spPr>
          <a:xfrm>
            <a:off x="-395066" y="6936719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8E5092E0-BB74-E82C-0126-0AD8DE9DF1C0}"/>
              </a:ext>
            </a:extLst>
          </p:cNvPr>
          <p:cNvSpPr/>
          <p:nvPr/>
        </p:nvSpPr>
        <p:spPr>
          <a:xfrm rot="16200000">
            <a:off x="12212203" y="6999945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 形 7">
            <a:extLst>
              <a:ext uri="{FF2B5EF4-FFF2-40B4-BE49-F238E27FC236}">
                <a16:creationId xmlns:a16="http://schemas.microsoft.com/office/drawing/2014/main" id="{8F0E457E-7E01-0F9C-82F0-CB955D6E25DB}"/>
              </a:ext>
            </a:extLst>
          </p:cNvPr>
          <p:cNvSpPr/>
          <p:nvPr/>
        </p:nvSpPr>
        <p:spPr>
          <a:xfrm rot="10800000">
            <a:off x="12346145" y="-393047"/>
            <a:ext cx="267884" cy="267884"/>
          </a:xfrm>
          <a:prstGeom prst="corner">
            <a:avLst>
              <a:gd name="adj1" fmla="val 18907"/>
              <a:gd name="adj2" fmla="val 180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 descr="形状, 圆圈&#10;&#10;描述已自动生成">
            <a:extLst>
              <a:ext uri="{FF2B5EF4-FFF2-40B4-BE49-F238E27FC236}">
                <a16:creationId xmlns:a16="http://schemas.microsoft.com/office/drawing/2014/main" id="{DE9ED325-4D28-96F6-55EA-D1DADE164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2107" y="1677852"/>
            <a:ext cx="3487041" cy="3487043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38EB5DFD-9519-8F75-78E3-8762DCC4CDAA}"/>
              </a:ext>
            </a:extLst>
          </p:cNvPr>
          <p:cNvSpPr txBox="1"/>
          <p:nvPr/>
        </p:nvSpPr>
        <p:spPr>
          <a:xfrm>
            <a:off x="515189" y="549946"/>
            <a:ext cx="4768041" cy="130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altLang="zh-CN" sz="6000" b="1" dirty="0">
                <a:solidFill>
                  <a:srgbClr val="FEFEFD"/>
                </a:solidFill>
                <a:effectLst/>
                <a:latin typeface="Bahnschrift SemiBold Condensed" panose="020B0502040204020203" pitchFamily="34" charset="0"/>
              </a:rPr>
              <a:t>water</a:t>
            </a:r>
          </a:p>
          <a:p>
            <a:pPr>
              <a:lnSpc>
                <a:spcPts val="4700"/>
              </a:lnSpc>
            </a:pPr>
            <a:r>
              <a:rPr lang="en-US" altLang="zh-CN" sz="6000" b="1" dirty="0">
                <a:solidFill>
                  <a:srgbClr val="FEFEFD"/>
                </a:solidFill>
                <a:latin typeface="Bahnschrift SemiBold Condensed" panose="020B0502040204020203" pitchFamily="34" charset="0"/>
              </a:rPr>
              <a:t>trap</a:t>
            </a:r>
            <a:endParaRPr lang="zh-CN" altLang="en-US" sz="6000" b="1" dirty="0">
              <a:solidFill>
                <a:srgbClr val="FEFEF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C91A8DD-C528-19FC-B51D-A8C217EB6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246891" y="1413504"/>
            <a:ext cx="4157991" cy="415799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757DB2-8923-AD63-597C-7C314CEEC2FA}"/>
              </a:ext>
            </a:extLst>
          </p:cNvPr>
          <p:cNvGrpSpPr/>
          <p:nvPr/>
        </p:nvGrpSpPr>
        <p:grpSpPr>
          <a:xfrm>
            <a:off x="2491740" y="2398744"/>
            <a:ext cx="7197090" cy="5208004"/>
            <a:chOff x="2491740" y="2398744"/>
            <a:chExt cx="7197090" cy="520800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A3D048A-DFAF-059E-E3C6-BE2B851CB54D}"/>
                </a:ext>
              </a:extLst>
            </p:cNvPr>
            <p:cNvSpPr/>
            <p:nvPr/>
          </p:nvSpPr>
          <p:spPr>
            <a:xfrm>
              <a:off x="2491740" y="2398744"/>
              <a:ext cx="7197090" cy="5208004"/>
            </a:xfrm>
            <a:custGeom>
              <a:avLst/>
              <a:gdLst>
                <a:gd name="connsiteX0" fmla="*/ 983427 w 7197090"/>
                <a:gd name="connsiteY0" fmla="*/ 1140 h 2351056"/>
                <a:gd name="connsiteX1" fmla="*/ 998220 w 7197090"/>
                <a:gd name="connsiteY1" fmla="*/ 1557 h 2351056"/>
                <a:gd name="connsiteX2" fmla="*/ 1104900 w 7197090"/>
                <a:gd name="connsiteY2" fmla="*/ 81567 h 2351056"/>
                <a:gd name="connsiteX3" fmla="*/ 1184910 w 7197090"/>
                <a:gd name="connsiteY3" fmla="*/ 16797 h 2351056"/>
                <a:gd name="connsiteX4" fmla="*/ 1303020 w 7197090"/>
                <a:gd name="connsiteY4" fmla="*/ 77757 h 2351056"/>
                <a:gd name="connsiteX5" fmla="*/ 1371600 w 7197090"/>
                <a:gd name="connsiteY5" fmla="*/ 5367 h 2351056"/>
                <a:gd name="connsiteX6" fmla="*/ 1527810 w 7197090"/>
                <a:gd name="connsiteY6" fmla="*/ 73947 h 2351056"/>
                <a:gd name="connsiteX7" fmla="*/ 1588770 w 7197090"/>
                <a:gd name="connsiteY7" fmla="*/ 9177 h 2351056"/>
                <a:gd name="connsiteX8" fmla="*/ 1706880 w 7197090"/>
                <a:gd name="connsiteY8" fmla="*/ 81567 h 2351056"/>
                <a:gd name="connsiteX9" fmla="*/ 1783080 w 7197090"/>
                <a:gd name="connsiteY9" fmla="*/ 9177 h 2351056"/>
                <a:gd name="connsiteX10" fmla="*/ 1893570 w 7197090"/>
                <a:gd name="connsiteY10" fmla="*/ 73947 h 2351056"/>
                <a:gd name="connsiteX11" fmla="*/ 1962150 w 7197090"/>
                <a:gd name="connsiteY11" fmla="*/ 12987 h 2351056"/>
                <a:gd name="connsiteX12" fmla="*/ 2076450 w 7197090"/>
                <a:gd name="connsiteY12" fmla="*/ 81567 h 2351056"/>
                <a:gd name="connsiteX13" fmla="*/ 2167890 w 7197090"/>
                <a:gd name="connsiteY13" fmla="*/ 9177 h 2351056"/>
                <a:gd name="connsiteX14" fmla="*/ 2286000 w 7197090"/>
                <a:gd name="connsiteY14" fmla="*/ 77757 h 2351056"/>
                <a:gd name="connsiteX15" fmla="*/ 2369820 w 7197090"/>
                <a:gd name="connsiteY15" fmla="*/ 5367 h 2351056"/>
                <a:gd name="connsiteX16" fmla="*/ 2465070 w 7197090"/>
                <a:gd name="connsiteY16" fmla="*/ 85377 h 2351056"/>
                <a:gd name="connsiteX17" fmla="*/ 2564130 w 7197090"/>
                <a:gd name="connsiteY17" fmla="*/ 5367 h 2351056"/>
                <a:gd name="connsiteX18" fmla="*/ 2670810 w 7197090"/>
                <a:gd name="connsiteY18" fmla="*/ 85377 h 2351056"/>
                <a:gd name="connsiteX19" fmla="*/ 2750820 w 7197090"/>
                <a:gd name="connsiteY19" fmla="*/ 1557 h 2351056"/>
                <a:gd name="connsiteX20" fmla="*/ 2861310 w 7197090"/>
                <a:gd name="connsiteY20" fmla="*/ 81567 h 2351056"/>
                <a:gd name="connsiteX21" fmla="*/ 2967990 w 7197090"/>
                <a:gd name="connsiteY21" fmla="*/ 5367 h 2351056"/>
                <a:gd name="connsiteX22" fmla="*/ 3089910 w 7197090"/>
                <a:gd name="connsiteY22" fmla="*/ 73947 h 2351056"/>
                <a:gd name="connsiteX23" fmla="*/ 3181350 w 7197090"/>
                <a:gd name="connsiteY23" fmla="*/ 9177 h 2351056"/>
                <a:gd name="connsiteX24" fmla="*/ 3314700 w 7197090"/>
                <a:gd name="connsiteY24" fmla="*/ 81567 h 2351056"/>
                <a:gd name="connsiteX25" fmla="*/ 3417570 w 7197090"/>
                <a:gd name="connsiteY25" fmla="*/ 5367 h 2351056"/>
                <a:gd name="connsiteX26" fmla="*/ 3531870 w 7197090"/>
                <a:gd name="connsiteY26" fmla="*/ 77757 h 2351056"/>
                <a:gd name="connsiteX27" fmla="*/ 3646170 w 7197090"/>
                <a:gd name="connsiteY27" fmla="*/ 1557 h 2351056"/>
                <a:gd name="connsiteX28" fmla="*/ 3752850 w 7197090"/>
                <a:gd name="connsiteY28" fmla="*/ 70137 h 2351056"/>
                <a:gd name="connsiteX29" fmla="*/ 3863340 w 7197090"/>
                <a:gd name="connsiteY29" fmla="*/ 9177 h 2351056"/>
                <a:gd name="connsiteX30" fmla="*/ 3981450 w 7197090"/>
                <a:gd name="connsiteY30" fmla="*/ 70137 h 2351056"/>
                <a:gd name="connsiteX31" fmla="*/ 4088130 w 7197090"/>
                <a:gd name="connsiteY31" fmla="*/ 1557 h 2351056"/>
                <a:gd name="connsiteX32" fmla="*/ 4210050 w 7197090"/>
                <a:gd name="connsiteY32" fmla="*/ 73947 h 2351056"/>
                <a:gd name="connsiteX33" fmla="*/ 4301490 w 7197090"/>
                <a:gd name="connsiteY33" fmla="*/ 1557 h 2351056"/>
                <a:gd name="connsiteX34" fmla="*/ 4408170 w 7197090"/>
                <a:gd name="connsiteY34" fmla="*/ 81567 h 2351056"/>
                <a:gd name="connsiteX35" fmla="*/ 4511040 w 7197090"/>
                <a:gd name="connsiteY35" fmla="*/ 5367 h 2351056"/>
                <a:gd name="connsiteX36" fmla="*/ 4610100 w 7197090"/>
                <a:gd name="connsiteY36" fmla="*/ 70137 h 2351056"/>
                <a:gd name="connsiteX37" fmla="*/ 4724400 w 7197090"/>
                <a:gd name="connsiteY37" fmla="*/ 1557 h 2351056"/>
                <a:gd name="connsiteX38" fmla="*/ 4834890 w 7197090"/>
                <a:gd name="connsiteY38" fmla="*/ 81567 h 2351056"/>
                <a:gd name="connsiteX39" fmla="*/ 4953000 w 7197090"/>
                <a:gd name="connsiteY39" fmla="*/ 1557 h 2351056"/>
                <a:gd name="connsiteX40" fmla="*/ 5033010 w 7197090"/>
                <a:gd name="connsiteY40" fmla="*/ 66327 h 2351056"/>
                <a:gd name="connsiteX41" fmla="*/ 5132070 w 7197090"/>
                <a:gd name="connsiteY41" fmla="*/ 12987 h 2351056"/>
                <a:gd name="connsiteX42" fmla="*/ 5246370 w 7197090"/>
                <a:gd name="connsiteY42" fmla="*/ 81567 h 2351056"/>
                <a:gd name="connsiteX43" fmla="*/ 5345430 w 7197090"/>
                <a:gd name="connsiteY43" fmla="*/ 16797 h 2351056"/>
                <a:gd name="connsiteX44" fmla="*/ 5444490 w 7197090"/>
                <a:gd name="connsiteY44" fmla="*/ 62517 h 2351056"/>
                <a:gd name="connsiteX45" fmla="*/ 5558790 w 7197090"/>
                <a:gd name="connsiteY45" fmla="*/ 5367 h 2351056"/>
                <a:gd name="connsiteX46" fmla="*/ 5669280 w 7197090"/>
                <a:gd name="connsiteY46" fmla="*/ 70137 h 2351056"/>
                <a:gd name="connsiteX47" fmla="*/ 5764530 w 7197090"/>
                <a:gd name="connsiteY47" fmla="*/ 9177 h 2351056"/>
                <a:gd name="connsiteX48" fmla="*/ 5867400 w 7197090"/>
                <a:gd name="connsiteY48" fmla="*/ 81567 h 2351056"/>
                <a:gd name="connsiteX49" fmla="*/ 5989320 w 7197090"/>
                <a:gd name="connsiteY49" fmla="*/ 5367 h 2351056"/>
                <a:gd name="connsiteX50" fmla="*/ 6076950 w 7197090"/>
                <a:gd name="connsiteY50" fmla="*/ 73947 h 2351056"/>
                <a:gd name="connsiteX51" fmla="*/ 7197090 w 7197090"/>
                <a:gd name="connsiteY51" fmla="*/ 73947 h 2351056"/>
                <a:gd name="connsiteX52" fmla="*/ 7197090 w 7197090"/>
                <a:gd name="connsiteY52" fmla="*/ 409227 h 2351056"/>
                <a:gd name="connsiteX53" fmla="*/ 5798961 w 7197090"/>
                <a:gd name="connsiteY53" fmla="*/ 409227 h 2351056"/>
                <a:gd name="connsiteX54" fmla="*/ 5961717 w 7197090"/>
                <a:gd name="connsiteY54" fmla="*/ 412295 h 2351056"/>
                <a:gd name="connsiteX55" fmla="*/ 6156960 w 7197090"/>
                <a:gd name="connsiteY55" fmla="*/ 416847 h 2351056"/>
                <a:gd name="connsiteX56" fmla="*/ 6160770 w 7197090"/>
                <a:gd name="connsiteY56" fmla="*/ 805467 h 2351056"/>
                <a:gd name="connsiteX57" fmla="*/ 5745480 w 7197090"/>
                <a:gd name="connsiteY57" fmla="*/ 1201707 h 2351056"/>
                <a:gd name="connsiteX58" fmla="*/ 4804410 w 7197090"/>
                <a:gd name="connsiteY58" fmla="*/ 1411257 h 2351056"/>
                <a:gd name="connsiteX59" fmla="*/ 4584740 w 7197090"/>
                <a:gd name="connsiteY59" fmla="*/ 1433373 h 2351056"/>
                <a:gd name="connsiteX60" fmla="*/ 4399280 w 7197090"/>
                <a:gd name="connsiteY60" fmla="*/ 1441665 h 2351056"/>
                <a:gd name="connsiteX61" fmla="*/ 4399280 w 7197090"/>
                <a:gd name="connsiteY61" fmla="*/ 2351056 h 2351056"/>
                <a:gd name="connsiteX62" fmla="*/ 3693160 w 7197090"/>
                <a:gd name="connsiteY62" fmla="*/ 2351056 h 2351056"/>
                <a:gd name="connsiteX63" fmla="*/ 3693160 w 7197090"/>
                <a:gd name="connsiteY63" fmla="*/ 1396605 h 2351056"/>
                <a:gd name="connsiteX64" fmla="*/ 3672126 w 7197090"/>
                <a:gd name="connsiteY64" fmla="*/ 1392208 h 2351056"/>
                <a:gd name="connsiteX65" fmla="*/ 3288030 w 7197090"/>
                <a:gd name="connsiteY65" fmla="*/ 1354107 h 2351056"/>
                <a:gd name="connsiteX66" fmla="*/ 1764030 w 7197090"/>
                <a:gd name="connsiteY66" fmla="*/ 1441737 h 2351056"/>
                <a:gd name="connsiteX67" fmla="*/ 998220 w 7197090"/>
                <a:gd name="connsiteY67" fmla="*/ 1129317 h 2351056"/>
                <a:gd name="connsiteX68" fmla="*/ 746760 w 7197090"/>
                <a:gd name="connsiteY68" fmla="*/ 694977 h 2351056"/>
                <a:gd name="connsiteX69" fmla="*/ 740301 w 7197090"/>
                <a:gd name="connsiteY69" fmla="*/ 412312 h 2351056"/>
                <a:gd name="connsiteX70" fmla="*/ 739967 w 7197090"/>
                <a:gd name="connsiteY70" fmla="*/ 409227 h 2351056"/>
                <a:gd name="connsiteX71" fmla="*/ 0 w 7197090"/>
                <a:gd name="connsiteY71" fmla="*/ 409227 h 2351056"/>
                <a:gd name="connsiteX72" fmla="*/ 7620 w 7197090"/>
                <a:gd name="connsiteY72" fmla="*/ 73947 h 2351056"/>
                <a:gd name="connsiteX73" fmla="*/ 941070 w 7197090"/>
                <a:gd name="connsiteY73" fmla="*/ 73947 h 2351056"/>
                <a:gd name="connsiteX74" fmla="*/ 960120 w 7197090"/>
                <a:gd name="connsiteY74" fmla="*/ 32037 h 2351056"/>
                <a:gd name="connsiteX75" fmla="*/ 983427 w 7197090"/>
                <a:gd name="connsiteY75" fmla="*/ 1140 h 2351056"/>
                <a:gd name="connsiteX0" fmla="*/ 983427 w 7197090"/>
                <a:gd name="connsiteY0" fmla="*/ 1140 h 2351056"/>
                <a:gd name="connsiteX1" fmla="*/ 998220 w 7197090"/>
                <a:gd name="connsiteY1" fmla="*/ 1557 h 2351056"/>
                <a:gd name="connsiteX2" fmla="*/ 1104900 w 7197090"/>
                <a:gd name="connsiteY2" fmla="*/ 81567 h 2351056"/>
                <a:gd name="connsiteX3" fmla="*/ 1184910 w 7197090"/>
                <a:gd name="connsiteY3" fmla="*/ 16797 h 2351056"/>
                <a:gd name="connsiteX4" fmla="*/ 1303020 w 7197090"/>
                <a:gd name="connsiteY4" fmla="*/ 77757 h 2351056"/>
                <a:gd name="connsiteX5" fmla="*/ 1371600 w 7197090"/>
                <a:gd name="connsiteY5" fmla="*/ 5367 h 2351056"/>
                <a:gd name="connsiteX6" fmla="*/ 1527810 w 7197090"/>
                <a:gd name="connsiteY6" fmla="*/ 73947 h 2351056"/>
                <a:gd name="connsiteX7" fmla="*/ 1588770 w 7197090"/>
                <a:gd name="connsiteY7" fmla="*/ 9177 h 2351056"/>
                <a:gd name="connsiteX8" fmla="*/ 1706880 w 7197090"/>
                <a:gd name="connsiteY8" fmla="*/ 81567 h 2351056"/>
                <a:gd name="connsiteX9" fmla="*/ 1783080 w 7197090"/>
                <a:gd name="connsiteY9" fmla="*/ 9177 h 2351056"/>
                <a:gd name="connsiteX10" fmla="*/ 1893570 w 7197090"/>
                <a:gd name="connsiteY10" fmla="*/ 73947 h 2351056"/>
                <a:gd name="connsiteX11" fmla="*/ 1962150 w 7197090"/>
                <a:gd name="connsiteY11" fmla="*/ 12987 h 2351056"/>
                <a:gd name="connsiteX12" fmla="*/ 2076450 w 7197090"/>
                <a:gd name="connsiteY12" fmla="*/ 81567 h 2351056"/>
                <a:gd name="connsiteX13" fmla="*/ 2167890 w 7197090"/>
                <a:gd name="connsiteY13" fmla="*/ 9177 h 2351056"/>
                <a:gd name="connsiteX14" fmla="*/ 2286000 w 7197090"/>
                <a:gd name="connsiteY14" fmla="*/ 77757 h 2351056"/>
                <a:gd name="connsiteX15" fmla="*/ 2369820 w 7197090"/>
                <a:gd name="connsiteY15" fmla="*/ 5367 h 2351056"/>
                <a:gd name="connsiteX16" fmla="*/ 2465070 w 7197090"/>
                <a:gd name="connsiteY16" fmla="*/ 85377 h 2351056"/>
                <a:gd name="connsiteX17" fmla="*/ 2564130 w 7197090"/>
                <a:gd name="connsiteY17" fmla="*/ 5367 h 2351056"/>
                <a:gd name="connsiteX18" fmla="*/ 2670810 w 7197090"/>
                <a:gd name="connsiteY18" fmla="*/ 85377 h 2351056"/>
                <a:gd name="connsiteX19" fmla="*/ 2750820 w 7197090"/>
                <a:gd name="connsiteY19" fmla="*/ 1557 h 2351056"/>
                <a:gd name="connsiteX20" fmla="*/ 2861310 w 7197090"/>
                <a:gd name="connsiteY20" fmla="*/ 81567 h 2351056"/>
                <a:gd name="connsiteX21" fmla="*/ 2967990 w 7197090"/>
                <a:gd name="connsiteY21" fmla="*/ 5367 h 2351056"/>
                <a:gd name="connsiteX22" fmla="*/ 3089910 w 7197090"/>
                <a:gd name="connsiteY22" fmla="*/ 73947 h 2351056"/>
                <a:gd name="connsiteX23" fmla="*/ 3181350 w 7197090"/>
                <a:gd name="connsiteY23" fmla="*/ 9177 h 2351056"/>
                <a:gd name="connsiteX24" fmla="*/ 3314700 w 7197090"/>
                <a:gd name="connsiteY24" fmla="*/ 81567 h 2351056"/>
                <a:gd name="connsiteX25" fmla="*/ 3417570 w 7197090"/>
                <a:gd name="connsiteY25" fmla="*/ 5367 h 2351056"/>
                <a:gd name="connsiteX26" fmla="*/ 3531870 w 7197090"/>
                <a:gd name="connsiteY26" fmla="*/ 77757 h 2351056"/>
                <a:gd name="connsiteX27" fmla="*/ 3646170 w 7197090"/>
                <a:gd name="connsiteY27" fmla="*/ 1557 h 2351056"/>
                <a:gd name="connsiteX28" fmla="*/ 3752850 w 7197090"/>
                <a:gd name="connsiteY28" fmla="*/ 70137 h 2351056"/>
                <a:gd name="connsiteX29" fmla="*/ 3863340 w 7197090"/>
                <a:gd name="connsiteY29" fmla="*/ 9177 h 2351056"/>
                <a:gd name="connsiteX30" fmla="*/ 3981450 w 7197090"/>
                <a:gd name="connsiteY30" fmla="*/ 70137 h 2351056"/>
                <a:gd name="connsiteX31" fmla="*/ 4088130 w 7197090"/>
                <a:gd name="connsiteY31" fmla="*/ 1557 h 2351056"/>
                <a:gd name="connsiteX32" fmla="*/ 4210050 w 7197090"/>
                <a:gd name="connsiteY32" fmla="*/ 73947 h 2351056"/>
                <a:gd name="connsiteX33" fmla="*/ 4301490 w 7197090"/>
                <a:gd name="connsiteY33" fmla="*/ 1557 h 2351056"/>
                <a:gd name="connsiteX34" fmla="*/ 4408170 w 7197090"/>
                <a:gd name="connsiteY34" fmla="*/ 81567 h 2351056"/>
                <a:gd name="connsiteX35" fmla="*/ 4511040 w 7197090"/>
                <a:gd name="connsiteY35" fmla="*/ 5367 h 2351056"/>
                <a:gd name="connsiteX36" fmla="*/ 4610100 w 7197090"/>
                <a:gd name="connsiteY36" fmla="*/ 70137 h 2351056"/>
                <a:gd name="connsiteX37" fmla="*/ 4724400 w 7197090"/>
                <a:gd name="connsiteY37" fmla="*/ 1557 h 2351056"/>
                <a:gd name="connsiteX38" fmla="*/ 4834890 w 7197090"/>
                <a:gd name="connsiteY38" fmla="*/ 81567 h 2351056"/>
                <a:gd name="connsiteX39" fmla="*/ 4953000 w 7197090"/>
                <a:gd name="connsiteY39" fmla="*/ 1557 h 2351056"/>
                <a:gd name="connsiteX40" fmla="*/ 5033010 w 7197090"/>
                <a:gd name="connsiteY40" fmla="*/ 66327 h 2351056"/>
                <a:gd name="connsiteX41" fmla="*/ 5132070 w 7197090"/>
                <a:gd name="connsiteY41" fmla="*/ 12987 h 2351056"/>
                <a:gd name="connsiteX42" fmla="*/ 5246370 w 7197090"/>
                <a:gd name="connsiteY42" fmla="*/ 81567 h 2351056"/>
                <a:gd name="connsiteX43" fmla="*/ 5345430 w 7197090"/>
                <a:gd name="connsiteY43" fmla="*/ 16797 h 2351056"/>
                <a:gd name="connsiteX44" fmla="*/ 5444490 w 7197090"/>
                <a:gd name="connsiteY44" fmla="*/ 62517 h 2351056"/>
                <a:gd name="connsiteX45" fmla="*/ 5558790 w 7197090"/>
                <a:gd name="connsiteY45" fmla="*/ 5367 h 2351056"/>
                <a:gd name="connsiteX46" fmla="*/ 5669280 w 7197090"/>
                <a:gd name="connsiteY46" fmla="*/ 70137 h 2351056"/>
                <a:gd name="connsiteX47" fmla="*/ 5764530 w 7197090"/>
                <a:gd name="connsiteY47" fmla="*/ 9177 h 2351056"/>
                <a:gd name="connsiteX48" fmla="*/ 5867400 w 7197090"/>
                <a:gd name="connsiteY48" fmla="*/ 81567 h 2351056"/>
                <a:gd name="connsiteX49" fmla="*/ 5989320 w 7197090"/>
                <a:gd name="connsiteY49" fmla="*/ 5367 h 2351056"/>
                <a:gd name="connsiteX50" fmla="*/ 6076950 w 7197090"/>
                <a:gd name="connsiteY50" fmla="*/ 73947 h 2351056"/>
                <a:gd name="connsiteX51" fmla="*/ 7197090 w 7197090"/>
                <a:gd name="connsiteY51" fmla="*/ 73947 h 2351056"/>
                <a:gd name="connsiteX52" fmla="*/ 7197090 w 7197090"/>
                <a:gd name="connsiteY52" fmla="*/ 409227 h 2351056"/>
                <a:gd name="connsiteX53" fmla="*/ 5798961 w 7197090"/>
                <a:gd name="connsiteY53" fmla="*/ 409227 h 2351056"/>
                <a:gd name="connsiteX54" fmla="*/ 5961717 w 7197090"/>
                <a:gd name="connsiteY54" fmla="*/ 412295 h 2351056"/>
                <a:gd name="connsiteX55" fmla="*/ 6156960 w 7197090"/>
                <a:gd name="connsiteY55" fmla="*/ 416847 h 2351056"/>
                <a:gd name="connsiteX56" fmla="*/ 6160770 w 7197090"/>
                <a:gd name="connsiteY56" fmla="*/ 805467 h 2351056"/>
                <a:gd name="connsiteX57" fmla="*/ 5745480 w 7197090"/>
                <a:gd name="connsiteY57" fmla="*/ 1201707 h 2351056"/>
                <a:gd name="connsiteX58" fmla="*/ 4804410 w 7197090"/>
                <a:gd name="connsiteY58" fmla="*/ 1411257 h 2351056"/>
                <a:gd name="connsiteX59" fmla="*/ 4584740 w 7197090"/>
                <a:gd name="connsiteY59" fmla="*/ 1433373 h 2351056"/>
                <a:gd name="connsiteX60" fmla="*/ 4399280 w 7197090"/>
                <a:gd name="connsiteY60" fmla="*/ 1441665 h 2351056"/>
                <a:gd name="connsiteX61" fmla="*/ 4399280 w 7197090"/>
                <a:gd name="connsiteY61" fmla="*/ 2351056 h 2351056"/>
                <a:gd name="connsiteX62" fmla="*/ 3695700 w 7197090"/>
                <a:gd name="connsiteY62" fmla="*/ 2163096 h 2351056"/>
                <a:gd name="connsiteX63" fmla="*/ 3693160 w 7197090"/>
                <a:gd name="connsiteY63" fmla="*/ 1396605 h 2351056"/>
                <a:gd name="connsiteX64" fmla="*/ 3672126 w 7197090"/>
                <a:gd name="connsiteY64" fmla="*/ 1392208 h 2351056"/>
                <a:gd name="connsiteX65" fmla="*/ 3288030 w 7197090"/>
                <a:gd name="connsiteY65" fmla="*/ 1354107 h 2351056"/>
                <a:gd name="connsiteX66" fmla="*/ 1764030 w 7197090"/>
                <a:gd name="connsiteY66" fmla="*/ 1441737 h 2351056"/>
                <a:gd name="connsiteX67" fmla="*/ 998220 w 7197090"/>
                <a:gd name="connsiteY67" fmla="*/ 1129317 h 2351056"/>
                <a:gd name="connsiteX68" fmla="*/ 746760 w 7197090"/>
                <a:gd name="connsiteY68" fmla="*/ 694977 h 2351056"/>
                <a:gd name="connsiteX69" fmla="*/ 740301 w 7197090"/>
                <a:gd name="connsiteY69" fmla="*/ 412312 h 2351056"/>
                <a:gd name="connsiteX70" fmla="*/ 739967 w 7197090"/>
                <a:gd name="connsiteY70" fmla="*/ 409227 h 2351056"/>
                <a:gd name="connsiteX71" fmla="*/ 0 w 7197090"/>
                <a:gd name="connsiteY71" fmla="*/ 409227 h 2351056"/>
                <a:gd name="connsiteX72" fmla="*/ 7620 w 7197090"/>
                <a:gd name="connsiteY72" fmla="*/ 73947 h 2351056"/>
                <a:gd name="connsiteX73" fmla="*/ 941070 w 7197090"/>
                <a:gd name="connsiteY73" fmla="*/ 73947 h 2351056"/>
                <a:gd name="connsiteX74" fmla="*/ 960120 w 7197090"/>
                <a:gd name="connsiteY74" fmla="*/ 32037 h 2351056"/>
                <a:gd name="connsiteX75" fmla="*/ 983427 w 7197090"/>
                <a:gd name="connsiteY75" fmla="*/ 1140 h 2351056"/>
                <a:gd name="connsiteX0" fmla="*/ 983427 w 7197090"/>
                <a:gd name="connsiteY0" fmla="*/ 1140 h 2163096"/>
                <a:gd name="connsiteX1" fmla="*/ 998220 w 7197090"/>
                <a:gd name="connsiteY1" fmla="*/ 1557 h 2163096"/>
                <a:gd name="connsiteX2" fmla="*/ 1104900 w 7197090"/>
                <a:gd name="connsiteY2" fmla="*/ 81567 h 2163096"/>
                <a:gd name="connsiteX3" fmla="*/ 1184910 w 7197090"/>
                <a:gd name="connsiteY3" fmla="*/ 16797 h 2163096"/>
                <a:gd name="connsiteX4" fmla="*/ 1303020 w 7197090"/>
                <a:gd name="connsiteY4" fmla="*/ 77757 h 2163096"/>
                <a:gd name="connsiteX5" fmla="*/ 1371600 w 7197090"/>
                <a:gd name="connsiteY5" fmla="*/ 5367 h 2163096"/>
                <a:gd name="connsiteX6" fmla="*/ 1527810 w 7197090"/>
                <a:gd name="connsiteY6" fmla="*/ 73947 h 2163096"/>
                <a:gd name="connsiteX7" fmla="*/ 1588770 w 7197090"/>
                <a:gd name="connsiteY7" fmla="*/ 9177 h 2163096"/>
                <a:gd name="connsiteX8" fmla="*/ 1706880 w 7197090"/>
                <a:gd name="connsiteY8" fmla="*/ 81567 h 2163096"/>
                <a:gd name="connsiteX9" fmla="*/ 1783080 w 7197090"/>
                <a:gd name="connsiteY9" fmla="*/ 9177 h 2163096"/>
                <a:gd name="connsiteX10" fmla="*/ 1893570 w 7197090"/>
                <a:gd name="connsiteY10" fmla="*/ 73947 h 2163096"/>
                <a:gd name="connsiteX11" fmla="*/ 1962150 w 7197090"/>
                <a:gd name="connsiteY11" fmla="*/ 12987 h 2163096"/>
                <a:gd name="connsiteX12" fmla="*/ 2076450 w 7197090"/>
                <a:gd name="connsiteY12" fmla="*/ 81567 h 2163096"/>
                <a:gd name="connsiteX13" fmla="*/ 2167890 w 7197090"/>
                <a:gd name="connsiteY13" fmla="*/ 9177 h 2163096"/>
                <a:gd name="connsiteX14" fmla="*/ 2286000 w 7197090"/>
                <a:gd name="connsiteY14" fmla="*/ 77757 h 2163096"/>
                <a:gd name="connsiteX15" fmla="*/ 2369820 w 7197090"/>
                <a:gd name="connsiteY15" fmla="*/ 5367 h 2163096"/>
                <a:gd name="connsiteX16" fmla="*/ 2465070 w 7197090"/>
                <a:gd name="connsiteY16" fmla="*/ 85377 h 2163096"/>
                <a:gd name="connsiteX17" fmla="*/ 2564130 w 7197090"/>
                <a:gd name="connsiteY17" fmla="*/ 5367 h 2163096"/>
                <a:gd name="connsiteX18" fmla="*/ 2670810 w 7197090"/>
                <a:gd name="connsiteY18" fmla="*/ 85377 h 2163096"/>
                <a:gd name="connsiteX19" fmla="*/ 2750820 w 7197090"/>
                <a:gd name="connsiteY19" fmla="*/ 1557 h 2163096"/>
                <a:gd name="connsiteX20" fmla="*/ 2861310 w 7197090"/>
                <a:gd name="connsiteY20" fmla="*/ 81567 h 2163096"/>
                <a:gd name="connsiteX21" fmla="*/ 2967990 w 7197090"/>
                <a:gd name="connsiteY21" fmla="*/ 5367 h 2163096"/>
                <a:gd name="connsiteX22" fmla="*/ 3089910 w 7197090"/>
                <a:gd name="connsiteY22" fmla="*/ 73947 h 2163096"/>
                <a:gd name="connsiteX23" fmla="*/ 3181350 w 7197090"/>
                <a:gd name="connsiteY23" fmla="*/ 9177 h 2163096"/>
                <a:gd name="connsiteX24" fmla="*/ 3314700 w 7197090"/>
                <a:gd name="connsiteY24" fmla="*/ 81567 h 2163096"/>
                <a:gd name="connsiteX25" fmla="*/ 3417570 w 7197090"/>
                <a:gd name="connsiteY25" fmla="*/ 5367 h 2163096"/>
                <a:gd name="connsiteX26" fmla="*/ 3531870 w 7197090"/>
                <a:gd name="connsiteY26" fmla="*/ 77757 h 2163096"/>
                <a:gd name="connsiteX27" fmla="*/ 3646170 w 7197090"/>
                <a:gd name="connsiteY27" fmla="*/ 1557 h 2163096"/>
                <a:gd name="connsiteX28" fmla="*/ 3752850 w 7197090"/>
                <a:gd name="connsiteY28" fmla="*/ 70137 h 2163096"/>
                <a:gd name="connsiteX29" fmla="*/ 3863340 w 7197090"/>
                <a:gd name="connsiteY29" fmla="*/ 9177 h 2163096"/>
                <a:gd name="connsiteX30" fmla="*/ 3981450 w 7197090"/>
                <a:gd name="connsiteY30" fmla="*/ 70137 h 2163096"/>
                <a:gd name="connsiteX31" fmla="*/ 4088130 w 7197090"/>
                <a:gd name="connsiteY31" fmla="*/ 1557 h 2163096"/>
                <a:gd name="connsiteX32" fmla="*/ 4210050 w 7197090"/>
                <a:gd name="connsiteY32" fmla="*/ 73947 h 2163096"/>
                <a:gd name="connsiteX33" fmla="*/ 4301490 w 7197090"/>
                <a:gd name="connsiteY33" fmla="*/ 1557 h 2163096"/>
                <a:gd name="connsiteX34" fmla="*/ 4408170 w 7197090"/>
                <a:gd name="connsiteY34" fmla="*/ 81567 h 2163096"/>
                <a:gd name="connsiteX35" fmla="*/ 4511040 w 7197090"/>
                <a:gd name="connsiteY35" fmla="*/ 5367 h 2163096"/>
                <a:gd name="connsiteX36" fmla="*/ 4610100 w 7197090"/>
                <a:gd name="connsiteY36" fmla="*/ 70137 h 2163096"/>
                <a:gd name="connsiteX37" fmla="*/ 4724400 w 7197090"/>
                <a:gd name="connsiteY37" fmla="*/ 1557 h 2163096"/>
                <a:gd name="connsiteX38" fmla="*/ 4834890 w 7197090"/>
                <a:gd name="connsiteY38" fmla="*/ 81567 h 2163096"/>
                <a:gd name="connsiteX39" fmla="*/ 4953000 w 7197090"/>
                <a:gd name="connsiteY39" fmla="*/ 1557 h 2163096"/>
                <a:gd name="connsiteX40" fmla="*/ 5033010 w 7197090"/>
                <a:gd name="connsiteY40" fmla="*/ 66327 h 2163096"/>
                <a:gd name="connsiteX41" fmla="*/ 5132070 w 7197090"/>
                <a:gd name="connsiteY41" fmla="*/ 12987 h 2163096"/>
                <a:gd name="connsiteX42" fmla="*/ 5246370 w 7197090"/>
                <a:gd name="connsiteY42" fmla="*/ 81567 h 2163096"/>
                <a:gd name="connsiteX43" fmla="*/ 5345430 w 7197090"/>
                <a:gd name="connsiteY43" fmla="*/ 16797 h 2163096"/>
                <a:gd name="connsiteX44" fmla="*/ 5444490 w 7197090"/>
                <a:gd name="connsiteY44" fmla="*/ 62517 h 2163096"/>
                <a:gd name="connsiteX45" fmla="*/ 5558790 w 7197090"/>
                <a:gd name="connsiteY45" fmla="*/ 5367 h 2163096"/>
                <a:gd name="connsiteX46" fmla="*/ 5669280 w 7197090"/>
                <a:gd name="connsiteY46" fmla="*/ 70137 h 2163096"/>
                <a:gd name="connsiteX47" fmla="*/ 5764530 w 7197090"/>
                <a:gd name="connsiteY47" fmla="*/ 9177 h 2163096"/>
                <a:gd name="connsiteX48" fmla="*/ 5867400 w 7197090"/>
                <a:gd name="connsiteY48" fmla="*/ 81567 h 2163096"/>
                <a:gd name="connsiteX49" fmla="*/ 5989320 w 7197090"/>
                <a:gd name="connsiteY49" fmla="*/ 5367 h 2163096"/>
                <a:gd name="connsiteX50" fmla="*/ 6076950 w 7197090"/>
                <a:gd name="connsiteY50" fmla="*/ 73947 h 2163096"/>
                <a:gd name="connsiteX51" fmla="*/ 7197090 w 7197090"/>
                <a:gd name="connsiteY51" fmla="*/ 73947 h 2163096"/>
                <a:gd name="connsiteX52" fmla="*/ 7197090 w 7197090"/>
                <a:gd name="connsiteY52" fmla="*/ 409227 h 2163096"/>
                <a:gd name="connsiteX53" fmla="*/ 5798961 w 7197090"/>
                <a:gd name="connsiteY53" fmla="*/ 409227 h 2163096"/>
                <a:gd name="connsiteX54" fmla="*/ 5961717 w 7197090"/>
                <a:gd name="connsiteY54" fmla="*/ 412295 h 2163096"/>
                <a:gd name="connsiteX55" fmla="*/ 6156960 w 7197090"/>
                <a:gd name="connsiteY55" fmla="*/ 416847 h 2163096"/>
                <a:gd name="connsiteX56" fmla="*/ 6160770 w 7197090"/>
                <a:gd name="connsiteY56" fmla="*/ 805467 h 2163096"/>
                <a:gd name="connsiteX57" fmla="*/ 5745480 w 7197090"/>
                <a:gd name="connsiteY57" fmla="*/ 1201707 h 2163096"/>
                <a:gd name="connsiteX58" fmla="*/ 4804410 w 7197090"/>
                <a:gd name="connsiteY58" fmla="*/ 1411257 h 2163096"/>
                <a:gd name="connsiteX59" fmla="*/ 4584740 w 7197090"/>
                <a:gd name="connsiteY59" fmla="*/ 1433373 h 2163096"/>
                <a:gd name="connsiteX60" fmla="*/ 4399280 w 7197090"/>
                <a:gd name="connsiteY60" fmla="*/ 1441665 h 2163096"/>
                <a:gd name="connsiteX61" fmla="*/ 4399280 w 7197090"/>
                <a:gd name="connsiteY61" fmla="*/ 2155476 h 2163096"/>
                <a:gd name="connsiteX62" fmla="*/ 3695700 w 7197090"/>
                <a:gd name="connsiteY62" fmla="*/ 2163096 h 2163096"/>
                <a:gd name="connsiteX63" fmla="*/ 3693160 w 7197090"/>
                <a:gd name="connsiteY63" fmla="*/ 1396605 h 2163096"/>
                <a:gd name="connsiteX64" fmla="*/ 3672126 w 7197090"/>
                <a:gd name="connsiteY64" fmla="*/ 1392208 h 2163096"/>
                <a:gd name="connsiteX65" fmla="*/ 3288030 w 7197090"/>
                <a:gd name="connsiteY65" fmla="*/ 1354107 h 2163096"/>
                <a:gd name="connsiteX66" fmla="*/ 1764030 w 7197090"/>
                <a:gd name="connsiteY66" fmla="*/ 1441737 h 2163096"/>
                <a:gd name="connsiteX67" fmla="*/ 998220 w 7197090"/>
                <a:gd name="connsiteY67" fmla="*/ 1129317 h 2163096"/>
                <a:gd name="connsiteX68" fmla="*/ 746760 w 7197090"/>
                <a:gd name="connsiteY68" fmla="*/ 694977 h 2163096"/>
                <a:gd name="connsiteX69" fmla="*/ 740301 w 7197090"/>
                <a:gd name="connsiteY69" fmla="*/ 412312 h 2163096"/>
                <a:gd name="connsiteX70" fmla="*/ 739967 w 7197090"/>
                <a:gd name="connsiteY70" fmla="*/ 409227 h 2163096"/>
                <a:gd name="connsiteX71" fmla="*/ 0 w 7197090"/>
                <a:gd name="connsiteY71" fmla="*/ 409227 h 2163096"/>
                <a:gd name="connsiteX72" fmla="*/ 7620 w 7197090"/>
                <a:gd name="connsiteY72" fmla="*/ 73947 h 2163096"/>
                <a:gd name="connsiteX73" fmla="*/ 941070 w 7197090"/>
                <a:gd name="connsiteY73" fmla="*/ 73947 h 2163096"/>
                <a:gd name="connsiteX74" fmla="*/ 960120 w 7197090"/>
                <a:gd name="connsiteY74" fmla="*/ 32037 h 2163096"/>
                <a:gd name="connsiteX75" fmla="*/ 983427 w 7197090"/>
                <a:gd name="connsiteY75" fmla="*/ 1140 h 2163096"/>
                <a:gd name="connsiteX0" fmla="*/ 983427 w 7197090"/>
                <a:gd name="connsiteY0" fmla="*/ 1140 h 2187441"/>
                <a:gd name="connsiteX1" fmla="*/ 998220 w 7197090"/>
                <a:gd name="connsiteY1" fmla="*/ 1557 h 2187441"/>
                <a:gd name="connsiteX2" fmla="*/ 1104900 w 7197090"/>
                <a:gd name="connsiteY2" fmla="*/ 81567 h 2187441"/>
                <a:gd name="connsiteX3" fmla="*/ 1184910 w 7197090"/>
                <a:gd name="connsiteY3" fmla="*/ 16797 h 2187441"/>
                <a:gd name="connsiteX4" fmla="*/ 1303020 w 7197090"/>
                <a:gd name="connsiteY4" fmla="*/ 77757 h 2187441"/>
                <a:gd name="connsiteX5" fmla="*/ 1371600 w 7197090"/>
                <a:gd name="connsiteY5" fmla="*/ 5367 h 2187441"/>
                <a:gd name="connsiteX6" fmla="*/ 1527810 w 7197090"/>
                <a:gd name="connsiteY6" fmla="*/ 73947 h 2187441"/>
                <a:gd name="connsiteX7" fmla="*/ 1588770 w 7197090"/>
                <a:gd name="connsiteY7" fmla="*/ 9177 h 2187441"/>
                <a:gd name="connsiteX8" fmla="*/ 1706880 w 7197090"/>
                <a:gd name="connsiteY8" fmla="*/ 81567 h 2187441"/>
                <a:gd name="connsiteX9" fmla="*/ 1783080 w 7197090"/>
                <a:gd name="connsiteY9" fmla="*/ 9177 h 2187441"/>
                <a:gd name="connsiteX10" fmla="*/ 1893570 w 7197090"/>
                <a:gd name="connsiteY10" fmla="*/ 73947 h 2187441"/>
                <a:gd name="connsiteX11" fmla="*/ 1962150 w 7197090"/>
                <a:gd name="connsiteY11" fmla="*/ 12987 h 2187441"/>
                <a:gd name="connsiteX12" fmla="*/ 2076450 w 7197090"/>
                <a:gd name="connsiteY12" fmla="*/ 81567 h 2187441"/>
                <a:gd name="connsiteX13" fmla="*/ 2167890 w 7197090"/>
                <a:gd name="connsiteY13" fmla="*/ 9177 h 2187441"/>
                <a:gd name="connsiteX14" fmla="*/ 2286000 w 7197090"/>
                <a:gd name="connsiteY14" fmla="*/ 77757 h 2187441"/>
                <a:gd name="connsiteX15" fmla="*/ 2369820 w 7197090"/>
                <a:gd name="connsiteY15" fmla="*/ 5367 h 2187441"/>
                <a:gd name="connsiteX16" fmla="*/ 2465070 w 7197090"/>
                <a:gd name="connsiteY16" fmla="*/ 85377 h 2187441"/>
                <a:gd name="connsiteX17" fmla="*/ 2564130 w 7197090"/>
                <a:gd name="connsiteY17" fmla="*/ 5367 h 2187441"/>
                <a:gd name="connsiteX18" fmla="*/ 2670810 w 7197090"/>
                <a:gd name="connsiteY18" fmla="*/ 85377 h 2187441"/>
                <a:gd name="connsiteX19" fmla="*/ 2750820 w 7197090"/>
                <a:gd name="connsiteY19" fmla="*/ 1557 h 2187441"/>
                <a:gd name="connsiteX20" fmla="*/ 2861310 w 7197090"/>
                <a:gd name="connsiteY20" fmla="*/ 81567 h 2187441"/>
                <a:gd name="connsiteX21" fmla="*/ 2967990 w 7197090"/>
                <a:gd name="connsiteY21" fmla="*/ 5367 h 2187441"/>
                <a:gd name="connsiteX22" fmla="*/ 3089910 w 7197090"/>
                <a:gd name="connsiteY22" fmla="*/ 73947 h 2187441"/>
                <a:gd name="connsiteX23" fmla="*/ 3181350 w 7197090"/>
                <a:gd name="connsiteY23" fmla="*/ 9177 h 2187441"/>
                <a:gd name="connsiteX24" fmla="*/ 3314700 w 7197090"/>
                <a:gd name="connsiteY24" fmla="*/ 81567 h 2187441"/>
                <a:gd name="connsiteX25" fmla="*/ 3417570 w 7197090"/>
                <a:gd name="connsiteY25" fmla="*/ 5367 h 2187441"/>
                <a:gd name="connsiteX26" fmla="*/ 3531870 w 7197090"/>
                <a:gd name="connsiteY26" fmla="*/ 77757 h 2187441"/>
                <a:gd name="connsiteX27" fmla="*/ 3646170 w 7197090"/>
                <a:gd name="connsiteY27" fmla="*/ 1557 h 2187441"/>
                <a:gd name="connsiteX28" fmla="*/ 3752850 w 7197090"/>
                <a:gd name="connsiteY28" fmla="*/ 70137 h 2187441"/>
                <a:gd name="connsiteX29" fmla="*/ 3863340 w 7197090"/>
                <a:gd name="connsiteY29" fmla="*/ 9177 h 2187441"/>
                <a:gd name="connsiteX30" fmla="*/ 3981450 w 7197090"/>
                <a:gd name="connsiteY30" fmla="*/ 70137 h 2187441"/>
                <a:gd name="connsiteX31" fmla="*/ 4088130 w 7197090"/>
                <a:gd name="connsiteY31" fmla="*/ 1557 h 2187441"/>
                <a:gd name="connsiteX32" fmla="*/ 4210050 w 7197090"/>
                <a:gd name="connsiteY32" fmla="*/ 73947 h 2187441"/>
                <a:gd name="connsiteX33" fmla="*/ 4301490 w 7197090"/>
                <a:gd name="connsiteY33" fmla="*/ 1557 h 2187441"/>
                <a:gd name="connsiteX34" fmla="*/ 4408170 w 7197090"/>
                <a:gd name="connsiteY34" fmla="*/ 81567 h 2187441"/>
                <a:gd name="connsiteX35" fmla="*/ 4511040 w 7197090"/>
                <a:gd name="connsiteY35" fmla="*/ 5367 h 2187441"/>
                <a:gd name="connsiteX36" fmla="*/ 4610100 w 7197090"/>
                <a:gd name="connsiteY36" fmla="*/ 70137 h 2187441"/>
                <a:gd name="connsiteX37" fmla="*/ 4724400 w 7197090"/>
                <a:gd name="connsiteY37" fmla="*/ 1557 h 2187441"/>
                <a:gd name="connsiteX38" fmla="*/ 4834890 w 7197090"/>
                <a:gd name="connsiteY38" fmla="*/ 81567 h 2187441"/>
                <a:gd name="connsiteX39" fmla="*/ 4953000 w 7197090"/>
                <a:gd name="connsiteY39" fmla="*/ 1557 h 2187441"/>
                <a:gd name="connsiteX40" fmla="*/ 5033010 w 7197090"/>
                <a:gd name="connsiteY40" fmla="*/ 66327 h 2187441"/>
                <a:gd name="connsiteX41" fmla="*/ 5132070 w 7197090"/>
                <a:gd name="connsiteY41" fmla="*/ 12987 h 2187441"/>
                <a:gd name="connsiteX42" fmla="*/ 5246370 w 7197090"/>
                <a:gd name="connsiteY42" fmla="*/ 81567 h 2187441"/>
                <a:gd name="connsiteX43" fmla="*/ 5345430 w 7197090"/>
                <a:gd name="connsiteY43" fmla="*/ 16797 h 2187441"/>
                <a:gd name="connsiteX44" fmla="*/ 5444490 w 7197090"/>
                <a:gd name="connsiteY44" fmla="*/ 62517 h 2187441"/>
                <a:gd name="connsiteX45" fmla="*/ 5558790 w 7197090"/>
                <a:gd name="connsiteY45" fmla="*/ 5367 h 2187441"/>
                <a:gd name="connsiteX46" fmla="*/ 5669280 w 7197090"/>
                <a:gd name="connsiteY46" fmla="*/ 70137 h 2187441"/>
                <a:gd name="connsiteX47" fmla="*/ 5764530 w 7197090"/>
                <a:gd name="connsiteY47" fmla="*/ 9177 h 2187441"/>
                <a:gd name="connsiteX48" fmla="*/ 5867400 w 7197090"/>
                <a:gd name="connsiteY48" fmla="*/ 81567 h 2187441"/>
                <a:gd name="connsiteX49" fmla="*/ 5989320 w 7197090"/>
                <a:gd name="connsiteY49" fmla="*/ 5367 h 2187441"/>
                <a:gd name="connsiteX50" fmla="*/ 6076950 w 7197090"/>
                <a:gd name="connsiteY50" fmla="*/ 73947 h 2187441"/>
                <a:gd name="connsiteX51" fmla="*/ 7197090 w 7197090"/>
                <a:gd name="connsiteY51" fmla="*/ 73947 h 2187441"/>
                <a:gd name="connsiteX52" fmla="*/ 7197090 w 7197090"/>
                <a:gd name="connsiteY52" fmla="*/ 409227 h 2187441"/>
                <a:gd name="connsiteX53" fmla="*/ 5798961 w 7197090"/>
                <a:gd name="connsiteY53" fmla="*/ 409227 h 2187441"/>
                <a:gd name="connsiteX54" fmla="*/ 5961717 w 7197090"/>
                <a:gd name="connsiteY54" fmla="*/ 412295 h 2187441"/>
                <a:gd name="connsiteX55" fmla="*/ 6156960 w 7197090"/>
                <a:gd name="connsiteY55" fmla="*/ 416847 h 2187441"/>
                <a:gd name="connsiteX56" fmla="*/ 6160770 w 7197090"/>
                <a:gd name="connsiteY56" fmla="*/ 805467 h 2187441"/>
                <a:gd name="connsiteX57" fmla="*/ 5745480 w 7197090"/>
                <a:gd name="connsiteY57" fmla="*/ 1201707 h 2187441"/>
                <a:gd name="connsiteX58" fmla="*/ 4804410 w 7197090"/>
                <a:gd name="connsiteY58" fmla="*/ 1411257 h 2187441"/>
                <a:gd name="connsiteX59" fmla="*/ 4584740 w 7197090"/>
                <a:gd name="connsiteY59" fmla="*/ 1433373 h 2187441"/>
                <a:gd name="connsiteX60" fmla="*/ 4399280 w 7197090"/>
                <a:gd name="connsiteY60" fmla="*/ 1441665 h 2187441"/>
                <a:gd name="connsiteX61" fmla="*/ 4399280 w 7197090"/>
                <a:gd name="connsiteY61" fmla="*/ 2155476 h 2187441"/>
                <a:gd name="connsiteX62" fmla="*/ 3695700 w 7197090"/>
                <a:gd name="connsiteY62" fmla="*/ 2163096 h 2187441"/>
                <a:gd name="connsiteX63" fmla="*/ 3693160 w 7197090"/>
                <a:gd name="connsiteY63" fmla="*/ 1396605 h 2187441"/>
                <a:gd name="connsiteX64" fmla="*/ 3672126 w 7197090"/>
                <a:gd name="connsiteY64" fmla="*/ 1392208 h 2187441"/>
                <a:gd name="connsiteX65" fmla="*/ 3288030 w 7197090"/>
                <a:gd name="connsiteY65" fmla="*/ 1354107 h 2187441"/>
                <a:gd name="connsiteX66" fmla="*/ 1764030 w 7197090"/>
                <a:gd name="connsiteY66" fmla="*/ 1441737 h 2187441"/>
                <a:gd name="connsiteX67" fmla="*/ 998220 w 7197090"/>
                <a:gd name="connsiteY67" fmla="*/ 1129317 h 2187441"/>
                <a:gd name="connsiteX68" fmla="*/ 746760 w 7197090"/>
                <a:gd name="connsiteY68" fmla="*/ 694977 h 2187441"/>
                <a:gd name="connsiteX69" fmla="*/ 740301 w 7197090"/>
                <a:gd name="connsiteY69" fmla="*/ 412312 h 2187441"/>
                <a:gd name="connsiteX70" fmla="*/ 739967 w 7197090"/>
                <a:gd name="connsiteY70" fmla="*/ 409227 h 2187441"/>
                <a:gd name="connsiteX71" fmla="*/ 0 w 7197090"/>
                <a:gd name="connsiteY71" fmla="*/ 409227 h 2187441"/>
                <a:gd name="connsiteX72" fmla="*/ 7620 w 7197090"/>
                <a:gd name="connsiteY72" fmla="*/ 73947 h 2187441"/>
                <a:gd name="connsiteX73" fmla="*/ 941070 w 7197090"/>
                <a:gd name="connsiteY73" fmla="*/ 73947 h 2187441"/>
                <a:gd name="connsiteX74" fmla="*/ 960120 w 7197090"/>
                <a:gd name="connsiteY74" fmla="*/ 32037 h 2187441"/>
                <a:gd name="connsiteX75" fmla="*/ 983427 w 7197090"/>
                <a:gd name="connsiteY75" fmla="*/ 1140 h 2187441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3160 w 7197090"/>
                <a:gd name="connsiteY63" fmla="*/ 1396605 h 2206930"/>
                <a:gd name="connsiteX64" fmla="*/ 3672126 w 7197090"/>
                <a:gd name="connsiteY64" fmla="*/ 139220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72126 w 7197090"/>
                <a:gd name="connsiteY64" fmla="*/ 139220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399280 w 7197090"/>
                <a:gd name="connsiteY60" fmla="*/ 1441665 h 2206930"/>
                <a:gd name="connsiteX61" fmla="*/ 4399280 w 7197090"/>
                <a:gd name="connsiteY61" fmla="*/ 2155476 h 2206930"/>
                <a:gd name="connsiteX62" fmla="*/ 3695700 w 7197090"/>
                <a:gd name="connsiteY62" fmla="*/ 2163096 h 2206930"/>
                <a:gd name="connsiteX63" fmla="*/ 3696970 w 7197090"/>
                <a:gd name="connsiteY63" fmla="*/ 1476615 h 2206930"/>
                <a:gd name="connsiteX64" fmla="*/ 3651171 w 7197090"/>
                <a:gd name="connsiteY64" fmla="*/ 1384588 h 2206930"/>
                <a:gd name="connsiteX65" fmla="*/ 3288030 w 7197090"/>
                <a:gd name="connsiteY65" fmla="*/ 1354107 h 2206930"/>
                <a:gd name="connsiteX66" fmla="*/ 1764030 w 7197090"/>
                <a:gd name="connsiteY66" fmla="*/ 1441737 h 2206930"/>
                <a:gd name="connsiteX67" fmla="*/ 998220 w 7197090"/>
                <a:gd name="connsiteY67" fmla="*/ 1129317 h 2206930"/>
                <a:gd name="connsiteX68" fmla="*/ 746760 w 7197090"/>
                <a:gd name="connsiteY68" fmla="*/ 694977 h 2206930"/>
                <a:gd name="connsiteX69" fmla="*/ 740301 w 7197090"/>
                <a:gd name="connsiteY69" fmla="*/ 412312 h 2206930"/>
                <a:gd name="connsiteX70" fmla="*/ 739967 w 7197090"/>
                <a:gd name="connsiteY70" fmla="*/ 409227 h 2206930"/>
                <a:gd name="connsiteX71" fmla="*/ 0 w 7197090"/>
                <a:gd name="connsiteY71" fmla="*/ 409227 h 2206930"/>
                <a:gd name="connsiteX72" fmla="*/ 7620 w 7197090"/>
                <a:gd name="connsiteY72" fmla="*/ 73947 h 2206930"/>
                <a:gd name="connsiteX73" fmla="*/ 941070 w 7197090"/>
                <a:gd name="connsiteY73" fmla="*/ 73947 h 2206930"/>
                <a:gd name="connsiteX74" fmla="*/ 960120 w 7197090"/>
                <a:gd name="connsiteY74" fmla="*/ 32037 h 2206930"/>
                <a:gd name="connsiteX75" fmla="*/ 983427 w 7197090"/>
                <a:gd name="connsiteY75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804410 w 7197090"/>
                <a:gd name="connsiteY58" fmla="*/ 1411257 h 2206930"/>
                <a:gd name="connsiteX59" fmla="*/ 4584740 w 7197090"/>
                <a:gd name="connsiteY59" fmla="*/ 143337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945380 w 7197090"/>
                <a:gd name="connsiteY58" fmla="*/ 1399827 h 2206930"/>
                <a:gd name="connsiteX59" fmla="*/ 4584740 w 7197090"/>
                <a:gd name="connsiteY59" fmla="*/ 143337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945380 w 7197090"/>
                <a:gd name="connsiteY58" fmla="*/ 139982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4945380 w 7197090"/>
                <a:gd name="connsiteY58" fmla="*/ 139982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399280 w 7197090"/>
                <a:gd name="connsiteY61" fmla="*/ 144166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2206930"/>
                <a:gd name="connsiteX1" fmla="*/ 998220 w 7197090"/>
                <a:gd name="connsiteY1" fmla="*/ 1557 h 2206930"/>
                <a:gd name="connsiteX2" fmla="*/ 1104900 w 7197090"/>
                <a:gd name="connsiteY2" fmla="*/ 81567 h 2206930"/>
                <a:gd name="connsiteX3" fmla="*/ 1184910 w 7197090"/>
                <a:gd name="connsiteY3" fmla="*/ 16797 h 2206930"/>
                <a:gd name="connsiteX4" fmla="*/ 1303020 w 7197090"/>
                <a:gd name="connsiteY4" fmla="*/ 77757 h 2206930"/>
                <a:gd name="connsiteX5" fmla="*/ 1371600 w 7197090"/>
                <a:gd name="connsiteY5" fmla="*/ 5367 h 2206930"/>
                <a:gd name="connsiteX6" fmla="*/ 1527810 w 7197090"/>
                <a:gd name="connsiteY6" fmla="*/ 73947 h 2206930"/>
                <a:gd name="connsiteX7" fmla="*/ 1588770 w 7197090"/>
                <a:gd name="connsiteY7" fmla="*/ 9177 h 2206930"/>
                <a:gd name="connsiteX8" fmla="*/ 1706880 w 7197090"/>
                <a:gd name="connsiteY8" fmla="*/ 81567 h 2206930"/>
                <a:gd name="connsiteX9" fmla="*/ 1783080 w 7197090"/>
                <a:gd name="connsiteY9" fmla="*/ 9177 h 2206930"/>
                <a:gd name="connsiteX10" fmla="*/ 1893570 w 7197090"/>
                <a:gd name="connsiteY10" fmla="*/ 73947 h 2206930"/>
                <a:gd name="connsiteX11" fmla="*/ 1962150 w 7197090"/>
                <a:gd name="connsiteY11" fmla="*/ 12987 h 2206930"/>
                <a:gd name="connsiteX12" fmla="*/ 2076450 w 7197090"/>
                <a:gd name="connsiteY12" fmla="*/ 81567 h 2206930"/>
                <a:gd name="connsiteX13" fmla="*/ 2167890 w 7197090"/>
                <a:gd name="connsiteY13" fmla="*/ 9177 h 2206930"/>
                <a:gd name="connsiteX14" fmla="*/ 2286000 w 7197090"/>
                <a:gd name="connsiteY14" fmla="*/ 77757 h 2206930"/>
                <a:gd name="connsiteX15" fmla="*/ 2369820 w 7197090"/>
                <a:gd name="connsiteY15" fmla="*/ 5367 h 2206930"/>
                <a:gd name="connsiteX16" fmla="*/ 2465070 w 7197090"/>
                <a:gd name="connsiteY16" fmla="*/ 85377 h 2206930"/>
                <a:gd name="connsiteX17" fmla="*/ 2564130 w 7197090"/>
                <a:gd name="connsiteY17" fmla="*/ 5367 h 2206930"/>
                <a:gd name="connsiteX18" fmla="*/ 2670810 w 7197090"/>
                <a:gd name="connsiteY18" fmla="*/ 85377 h 2206930"/>
                <a:gd name="connsiteX19" fmla="*/ 2750820 w 7197090"/>
                <a:gd name="connsiteY19" fmla="*/ 1557 h 2206930"/>
                <a:gd name="connsiteX20" fmla="*/ 2861310 w 7197090"/>
                <a:gd name="connsiteY20" fmla="*/ 81567 h 2206930"/>
                <a:gd name="connsiteX21" fmla="*/ 2967990 w 7197090"/>
                <a:gd name="connsiteY21" fmla="*/ 5367 h 2206930"/>
                <a:gd name="connsiteX22" fmla="*/ 3089910 w 7197090"/>
                <a:gd name="connsiteY22" fmla="*/ 73947 h 2206930"/>
                <a:gd name="connsiteX23" fmla="*/ 3181350 w 7197090"/>
                <a:gd name="connsiteY23" fmla="*/ 9177 h 2206930"/>
                <a:gd name="connsiteX24" fmla="*/ 3314700 w 7197090"/>
                <a:gd name="connsiteY24" fmla="*/ 81567 h 2206930"/>
                <a:gd name="connsiteX25" fmla="*/ 3417570 w 7197090"/>
                <a:gd name="connsiteY25" fmla="*/ 5367 h 2206930"/>
                <a:gd name="connsiteX26" fmla="*/ 3531870 w 7197090"/>
                <a:gd name="connsiteY26" fmla="*/ 77757 h 2206930"/>
                <a:gd name="connsiteX27" fmla="*/ 3646170 w 7197090"/>
                <a:gd name="connsiteY27" fmla="*/ 1557 h 2206930"/>
                <a:gd name="connsiteX28" fmla="*/ 3752850 w 7197090"/>
                <a:gd name="connsiteY28" fmla="*/ 70137 h 2206930"/>
                <a:gd name="connsiteX29" fmla="*/ 3863340 w 7197090"/>
                <a:gd name="connsiteY29" fmla="*/ 9177 h 2206930"/>
                <a:gd name="connsiteX30" fmla="*/ 3981450 w 7197090"/>
                <a:gd name="connsiteY30" fmla="*/ 70137 h 2206930"/>
                <a:gd name="connsiteX31" fmla="*/ 4088130 w 7197090"/>
                <a:gd name="connsiteY31" fmla="*/ 1557 h 2206930"/>
                <a:gd name="connsiteX32" fmla="*/ 4210050 w 7197090"/>
                <a:gd name="connsiteY32" fmla="*/ 73947 h 2206930"/>
                <a:gd name="connsiteX33" fmla="*/ 4301490 w 7197090"/>
                <a:gd name="connsiteY33" fmla="*/ 1557 h 2206930"/>
                <a:gd name="connsiteX34" fmla="*/ 4408170 w 7197090"/>
                <a:gd name="connsiteY34" fmla="*/ 81567 h 2206930"/>
                <a:gd name="connsiteX35" fmla="*/ 4511040 w 7197090"/>
                <a:gd name="connsiteY35" fmla="*/ 5367 h 2206930"/>
                <a:gd name="connsiteX36" fmla="*/ 4610100 w 7197090"/>
                <a:gd name="connsiteY36" fmla="*/ 70137 h 2206930"/>
                <a:gd name="connsiteX37" fmla="*/ 4724400 w 7197090"/>
                <a:gd name="connsiteY37" fmla="*/ 1557 h 2206930"/>
                <a:gd name="connsiteX38" fmla="*/ 4834890 w 7197090"/>
                <a:gd name="connsiteY38" fmla="*/ 81567 h 2206930"/>
                <a:gd name="connsiteX39" fmla="*/ 4953000 w 7197090"/>
                <a:gd name="connsiteY39" fmla="*/ 1557 h 2206930"/>
                <a:gd name="connsiteX40" fmla="*/ 5033010 w 7197090"/>
                <a:gd name="connsiteY40" fmla="*/ 66327 h 2206930"/>
                <a:gd name="connsiteX41" fmla="*/ 5132070 w 7197090"/>
                <a:gd name="connsiteY41" fmla="*/ 12987 h 2206930"/>
                <a:gd name="connsiteX42" fmla="*/ 5246370 w 7197090"/>
                <a:gd name="connsiteY42" fmla="*/ 81567 h 2206930"/>
                <a:gd name="connsiteX43" fmla="*/ 5345430 w 7197090"/>
                <a:gd name="connsiteY43" fmla="*/ 16797 h 2206930"/>
                <a:gd name="connsiteX44" fmla="*/ 5444490 w 7197090"/>
                <a:gd name="connsiteY44" fmla="*/ 62517 h 2206930"/>
                <a:gd name="connsiteX45" fmla="*/ 5558790 w 7197090"/>
                <a:gd name="connsiteY45" fmla="*/ 5367 h 2206930"/>
                <a:gd name="connsiteX46" fmla="*/ 5669280 w 7197090"/>
                <a:gd name="connsiteY46" fmla="*/ 70137 h 2206930"/>
                <a:gd name="connsiteX47" fmla="*/ 5764530 w 7197090"/>
                <a:gd name="connsiteY47" fmla="*/ 9177 h 2206930"/>
                <a:gd name="connsiteX48" fmla="*/ 5867400 w 7197090"/>
                <a:gd name="connsiteY48" fmla="*/ 81567 h 2206930"/>
                <a:gd name="connsiteX49" fmla="*/ 5989320 w 7197090"/>
                <a:gd name="connsiteY49" fmla="*/ 5367 h 2206930"/>
                <a:gd name="connsiteX50" fmla="*/ 6076950 w 7197090"/>
                <a:gd name="connsiteY50" fmla="*/ 73947 h 2206930"/>
                <a:gd name="connsiteX51" fmla="*/ 7197090 w 7197090"/>
                <a:gd name="connsiteY51" fmla="*/ 73947 h 2206930"/>
                <a:gd name="connsiteX52" fmla="*/ 7197090 w 7197090"/>
                <a:gd name="connsiteY52" fmla="*/ 409227 h 2206930"/>
                <a:gd name="connsiteX53" fmla="*/ 5798961 w 7197090"/>
                <a:gd name="connsiteY53" fmla="*/ 409227 h 2206930"/>
                <a:gd name="connsiteX54" fmla="*/ 5961717 w 7197090"/>
                <a:gd name="connsiteY54" fmla="*/ 412295 h 2206930"/>
                <a:gd name="connsiteX55" fmla="*/ 6156960 w 7197090"/>
                <a:gd name="connsiteY55" fmla="*/ 416847 h 2206930"/>
                <a:gd name="connsiteX56" fmla="*/ 6160770 w 7197090"/>
                <a:gd name="connsiteY56" fmla="*/ 805467 h 2206930"/>
                <a:gd name="connsiteX57" fmla="*/ 5745480 w 7197090"/>
                <a:gd name="connsiteY57" fmla="*/ 1201707 h 2206930"/>
                <a:gd name="connsiteX58" fmla="*/ 5109210 w 7197090"/>
                <a:gd name="connsiteY58" fmla="*/ 1376967 h 2206930"/>
                <a:gd name="connsiteX59" fmla="*/ 4617125 w 7197090"/>
                <a:gd name="connsiteY59" fmla="*/ 1414323 h 2206930"/>
                <a:gd name="connsiteX60" fmla="*/ 4457700 w 7197090"/>
                <a:gd name="connsiteY60" fmla="*/ 1403637 h 2206930"/>
                <a:gd name="connsiteX61" fmla="*/ 4401185 w 7197090"/>
                <a:gd name="connsiteY61" fmla="*/ 1491195 h 2206930"/>
                <a:gd name="connsiteX62" fmla="*/ 4399280 w 7197090"/>
                <a:gd name="connsiteY62" fmla="*/ 2155476 h 2206930"/>
                <a:gd name="connsiteX63" fmla="*/ 3695700 w 7197090"/>
                <a:gd name="connsiteY63" fmla="*/ 2163096 h 2206930"/>
                <a:gd name="connsiteX64" fmla="*/ 3696970 w 7197090"/>
                <a:gd name="connsiteY64" fmla="*/ 1476615 h 2206930"/>
                <a:gd name="connsiteX65" fmla="*/ 3651171 w 7197090"/>
                <a:gd name="connsiteY65" fmla="*/ 1384588 h 2206930"/>
                <a:gd name="connsiteX66" fmla="*/ 3288030 w 7197090"/>
                <a:gd name="connsiteY66" fmla="*/ 1354107 h 2206930"/>
                <a:gd name="connsiteX67" fmla="*/ 1764030 w 7197090"/>
                <a:gd name="connsiteY67" fmla="*/ 1441737 h 2206930"/>
                <a:gd name="connsiteX68" fmla="*/ 998220 w 7197090"/>
                <a:gd name="connsiteY68" fmla="*/ 1129317 h 2206930"/>
                <a:gd name="connsiteX69" fmla="*/ 746760 w 7197090"/>
                <a:gd name="connsiteY69" fmla="*/ 694977 h 2206930"/>
                <a:gd name="connsiteX70" fmla="*/ 740301 w 7197090"/>
                <a:gd name="connsiteY70" fmla="*/ 412312 h 2206930"/>
                <a:gd name="connsiteX71" fmla="*/ 739967 w 7197090"/>
                <a:gd name="connsiteY71" fmla="*/ 409227 h 2206930"/>
                <a:gd name="connsiteX72" fmla="*/ 0 w 7197090"/>
                <a:gd name="connsiteY72" fmla="*/ 409227 h 2206930"/>
                <a:gd name="connsiteX73" fmla="*/ 7620 w 7197090"/>
                <a:gd name="connsiteY73" fmla="*/ 73947 h 2206930"/>
                <a:gd name="connsiteX74" fmla="*/ 941070 w 7197090"/>
                <a:gd name="connsiteY74" fmla="*/ 73947 h 2206930"/>
                <a:gd name="connsiteX75" fmla="*/ 960120 w 7197090"/>
                <a:gd name="connsiteY75" fmla="*/ 32037 h 2206930"/>
                <a:gd name="connsiteX76" fmla="*/ 983427 w 7197090"/>
                <a:gd name="connsiteY76" fmla="*/ 1140 h 2206930"/>
                <a:gd name="connsiteX0" fmla="*/ 983427 w 7197090"/>
                <a:gd name="connsiteY0" fmla="*/ 1140 h 5084961"/>
                <a:gd name="connsiteX1" fmla="*/ 998220 w 7197090"/>
                <a:gd name="connsiteY1" fmla="*/ 1557 h 5084961"/>
                <a:gd name="connsiteX2" fmla="*/ 1104900 w 7197090"/>
                <a:gd name="connsiteY2" fmla="*/ 81567 h 5084961"/>
                <a:gd name="connsiteX3" fmla="*/ 1184910 w 7197090"/>
                <a:gd name="connsiteY3" fmla="*/ 16797 h 5084961"/>
                <a:gd name="connsiteX4" fmla="*/ 1303020 w 7197090"/>
                <a:gd name="connsiteY4" fmla="*/ 77757 h 5084961"/>
                <a:gd name="connsiteX5" fmla="*/ 1371600 w 7197090"/>
                <a:gd name="connsiteY5" fmla="*/ 5367 h 5084961"/>
                <a:gd name="connsiteX6" fmla="*/ 1527810 w 7197090"/>
                <a:gd name="connsiteY6" fmla="*/ 73947 h 5084961"/>
                <a:gd name="connsiteX7" fmla="*/ 1588770 w 7197090"/>
                <a:gd name="connsiteY7" fmla="*/ 9177 h 5084961"/>
                <a:gd name="connsiteX8" fmla="*/ 1706880 w 7197090"/>
                <a:gd name="connsiteY8" fmla="*/ 81567 h 5084961"/>
                <a:gd name="connsiteX9" fmla="*/ 1783080 w 7197090"/>
                <a:gd name="connsiteY9" fmla="*/ 9177 h 5084961"/>
                <a:gd name="connsiteX10" fmla="*/ 1893570 w 7197090"/>
                <a:gd name="connsiteY10" fmla="*/ 73947 h 5084961"/>
                <a:gd name="connsiteX11" fmla="*/ 1962150 w 7197090"/>
                <a:gd name="connsiteY11" fmla="*/ 12987 h 5084961"/>
                <a:gd name="connsiteX12" fmla="*/ 2076450 w 7197090"/>
                <a:gd name="connsiteY12" fmla="*/ 81567 h 5084961"/>
                <a:gd name="connsiteX13" fmla="*/ 2167890 w 7197090"/>
                <a:gd name="connsiteY13" fmla="*/ 9177 h 5084961"/>
                <a:gd name="connsiteX14" fmla="*/ 2286000 w 7197090"/>
                <a:gd name="connsiteY14" fmla="*/ 77757 h 5084961"/>
                <a:gd name="connsiteX15" fmla="*/ 2369820 w 7197090"/>
                <a:gd name="connsiteY15" fmla="*/ 5367 h 5084961"/>
                <a:gd name="connsiteX16" fmla="*/ 2465070 w 7197090"/>
                <a:gd name="connsiteY16" fmla="*/ 85377 h 5084961"/>
                <a:gd name="connsiteX17" fmla="*/ 2564130 w 7197090"/>
                <a:gd name="connsiteY17" fmla="*/ 5367 h 5084961"/>
                <a:gd name="connsiteX18" fmla="*/ 2670810 w 7197090"/>
                <a:gd name="connsiteY18" fmla="*/ 85377 h 5084961"/>
                <a:gd name="connsiteX19" fmla="*/ 2750820 w 7197090"/>
                <a:gd name="connsiteY19" fmla="*/ 1557 h 5084961"/>
                <a:gd name="connsiteX20" fmla="*/ 2861310 w 7197090"/>
                <a:gd name="connsiteY20" fmla="*/ 81567 h 5084961"/>
                <a:gd name="connsiteX21" fmla="*/ 2967990 w 7197090"/>
                <a:gd name="connsiteY21" fmla="*/ 5367 h 5084961"/>
                <a:gd name="connsiteX22" fmla="*/ 3089910 w 7197090"/>
                <a:gd name="connsiteY22" fmla="*/ 73947 h 5084961"/>
                <a:gd name="connsiteX23" fmla="*/ 3181350 w 7197090"/>
                <a:gd name="connsiteY23" fmla="*/ 9177 h 5084961"/>
                <a:gd name="connsiteX24" fmla="*/ 3314700 w 7197090"/>
                <a:gd name="connsiteY24" fmla="*/ 81567 h 5084961"/>
                <a:gd name="connsiteX25" fmla="*/ 3417570 w 7197090"/>
                <a:gd name="connsiteY25" fmla="*/ 5367 h 5084961"/>
                <a:gd name="connsiteX26" fmla="*/ 3531870 w 7197090"/>
                <a:gd name="connsiteY26" fmla="*/ 77757 h 5084961"/>
                <a:gd name="connsiteX27" fmla="*/ 3646170 w 7197090"/>
                <a:gd name="connsiteY27" fmla="*/ 1557 h 5084961"/>
                <a:gd name="connsiteX28" fmla="*/ 3752850 w 7197090"/>
                <a:gd name="connsiteY28" fmla="*/ 70137 h 5084961"/>
                <a:gd name="connsiteX29" fmla="*/ 3863340 w 7197090"/>
                <a:gd name="connsiteY29" fmla="*/ 9177 h 5084961"/>
                <a:gd name="connsiteX30" fmla="*/ 3981450 w 7197090"/>
                <a:gd name="connsiteY30" fmla="*/ 70137 h 5084961"/>
                <a:gd name="connsiteX31" fmla="*/ 4088130 w 7197090"/>
                <a:gd name="connsiteY31" fmla="*/ 1557 h 5084961"/>
                <a:gd name="connsiteX32" fmla="*/ 4210050 w 7197090"/>
                <a:gd name="connsiteY32" fmla="*/ 73947 h 5084961"/>
                <a:gd name="connsiteX33" fmla="*/ 4301490 w 7197090"/>
                <a:gd name="connsiteY33" fmla="*/ 1557 h 5084961"/>
                <a:gd name="connsiteX34" fmla="*/ 4408170 w 7197090"/>
                <a:gd name="connsiteY34" fmla="*/ 81567 h 5084961"/>
                <a:gd name="connsiteX35" fmla="*/ 4511040 w 7197090"/>
                <a:gd name="connsiteY35" fmla="*/ 5367 h 5084961"/>
                <a:gd name="connsiteX36" fmla="*/ 4610100 w 7197090"/>
                <a:gd name="connsiteY36" fmla="*/ 70137 h 5084961"/>
                <a:gd name="connsiteX37" fmla="*/ 4724400 w 7197090"/>
                <a:gd name="connsiteY37" fmla="*/ 1557 h 5084961"/>
                <a:gd name="connsiteX38" fmla="*/ 4834890 w 7197090"/>
                <a:gd name="connsiteY38" fmla="*/ 81567 h 5084961"/>
                <a:gd name="connsiteX39" fmla="*/ 4953000 w 7197090"/>
                <a:gd name="connsiteY39" fmla="*/ 1557 h 5084961"/>
                <a:gd name="connsiteX40" fmla="*/ 5033010 w 7197090"/>
                <a:gd name="connsiteY40" fmla="*/ 66327 h 5084961"/>
                <a:gd name="connsiteX41" fmla="*/ 5132070 w 7197090"/>
                <a:gd name="connsiteY41" fmla="*/ 12987 h 5084961"/>
                <a:gd name="connsiteX42" fmla="*/ 5246370 w 7197090"/>
                <a:gd name="connsiteY42" fmla="*/ 81567 h 5084961"/>
                <a:gd name="connsiteX43" fmla="*/ 5345430 w 7197090"/>
                <a:gd name="connsiteY43" fmla="*/ 16797 h 5084961"/>
                <a:gd name="connsiteX44" fmla="*/ 5444490 w 7197090"/>
                <a:gd name="connsiteY44" fmla="*/ 62517 h 5084961"/>
                <a:gd name="connsiteX45" fmla="*/ 5558790 w 7197090"/>
                <a:gd name="connsiteY45" fmla="*/ 5367 h 5084961"/>
                <a:gd name="connsiteX46" fmla="*/ 5669280 w 7197090"/>
                <a:gd name="connsiteY46" fmla="*/ 70137 h 5084961"/>
                <a:gd name="connsiteX47" fmla="*/ 5764530 w 7197090"/>
                <a:gd name="connsiteY47" fmla="*/ 9177 h 5084961"/>
                <a:gd name="connsiteX48" fmla="*/ 5867400 w 7197090"/>
                <a:gd name="connsiteY48" fmla="*/ 81567 h 5084961"/>
                <a:gd name="connsiteX49" fmla="*/ 5989320 w 7197090"/>
                <a:gd name="connsiteY49" fmla="*/ 5367 h 5084961"/>
                <a:gd name="connsiteX50" fmla="*/ 6076950 w 7197090"/>
                <a:gd name="connsiteY50" fmla="*/ 73947 h 5084961"/>
                <a:gd name="connsiteX51" fmla="*/ 7197090 w 7197090"/>
                <a:gd name="connsiteY51" fmla="*/ 73947 h 5084961"/>
                <a:gd name="connsiteX52" fmla="*/ 7197090 w 7197090"/>
                <a:gd name="connsiteY52" fmla="*/ 409227 h 5084961"/>
                <a:gd name="connsiteX53" fmla="*/ 5798961 w 7197090"/>
                <a:gd name="connsiteY53" fmla="*/ 409227 h 5084961"/>
                <a:gd name="connsiteX54" fmla="*/ 5961717 w 7197090"/>
                <a:gd name="connsiteY54" fmla="*/ 412295 h 5084961"/>
                <a:gd name="connsiteX55" fmla="*/ 6156960 w 7197090"/>
                <a:gd name="connsiteY55" fmla="*/ 416847 h 5084961"/>
                <a:gd name="connsiteX56" fmla="*/ 6160770 w 7197090"/>
                <a:gd name="connsiteY56" fmla="*/ 805467 h 5084961"/>
                <a:gd name="connsiteX57" fmla="*/ 5745480 w 7197090"/>
                <a:gd name="connsiteY57" fmla="*/ 1201707 h 5084961"/>
                <a:gd name="connsiteX58" fmla="*/ 5109210 w 7197090"/>
                <a:gd name="connsiteY58" fmla="*/ 1376967 h 5084961"/>
                <a:gd name="connsiteX59" fmla="*/ 4617125 w 7197090"/>
                <a:gd name="connsiteY59" fmla="*/ 1414323 h 5084961"/>
                <a:gd name="connsiteX60" fmla="*/ 4457700 w 7197090"/>
                <a:gd name="connsiteY60" fmla="*/ 1403637 h 5084961"/>
                <a:gd name="connsiteX61" fmla="*/ 4401185 w 7197090"/>
                <a:gd name="connsiteY61" fmla="*/ 1491195 h 5084961"/>
                <a:gd name="connsiteX62" fmla="*/ 4399280 w 7197090"/>
                <a:gd name="connsiteY62" fmla="*/ 2155476 h 5084961"/>
                <a:gd name="connsiteX63" fmla="*/ 3695700 w 7197090"/>
                <a:gd name="connsiteY63" fmla="*/ 5084096 h 5084961"/>
                <a:gd name="connsiteX64" fmla="*/ 3696970 w 7197090"/>
                <a:gd name="connsiteY64" fmla="*/ 1476615 h 5084961"/>
                <a:gd name="connsiteX65" fmla="*/ 3651171 w 7197090"/>
                <a:gd name="connsiteY65" fmla="*/ 1384588 h 5084961"/>
                <a:gd name="connsiteX66" fmla="*/ 3288030 w 7197090"/>
                <a:gd name="connsiteY66" fmla="*/ 1354107 h 5084961"/>
                <a:gd name="connsiteX67" fmla="*/ 1764030 w 7197090"/>
                <a:gd name="connsiteY67" fmla="*/ 1441737 h 5084961"/>
                <a:gd name="connsiteX68" fmla="*/ 998220 w 7197090"/>
                <a:gd name="connsiteY68" fmla="*/ 1129317 h 5084961"/>
                <a:gd name="connsiteX69" fmla="*/ 746760 w 7197090"/>
                <a:gd name="connsiteY69" fmla="*/ 694977 h 5084961"/>
                <a:gd name="connsiteX70" fmla="*/ 740301 w 7197090"/>
                <a:gd name="connsiteY70" fmla="*/ 412312 h 5084961"/>
                <a:gd name="connsiteX71" fmla="*/ 739967 w 7197090"/>
                <a:gd name="connsiteY71" fmla="*/ 409227 h 5084961"/>
                <a:gd name="connsiteX72" fmla="*/ 0 w 7197090"/>
                <a:gd name="connsiteY72" fmla="*/ 409227 h 5084961"/>
                <a:gd name="connsiteX73" fmla="*/ 7620 w 7197090"/>
                <a:gd name="connsiteY73" fmla="*/ 73947 h 5084961"/>
                <a:gd name="connsiteX74" fmla="*/ 941070 w 7197090"/>
                <a:gd name="connsiteY74" fmla="*/ 73947 h 5084961"/>
                <a:gd name="connsiteX75" fmla="*/ 960120 w 7197090"/>
                <a:gd name="connsiteY75" fmla="*/ 32037 h 5084961"/>
                <a:gd name="connsiteX76" fmla="*/ 983427 w 7197090"/>
                <a:gd name="connsiteY76" fmla="*/ 1140 h 5084961"/>
                <a:gd name="connsiteX0" fmla="*/ 983427 w 7197090"/>
                <a:gd name="connsiteY0" fmla="*/ 1140 h 5208004"/>
                <a:gd name="connsiteX1" fmla="*/ 998220 w 7197090"/>
                <a:gd name="connsiteY1" fmla="*/ 1557 h 5208004"/>
                <a:gd name="connsiteX2" fmla="*/ 1104900 w 7197090"/>
                <a:gd name="connsiteY2" fmla="*/ 81567 h 5208004"/>
                <a:gd name="connsiteX3" fmla="*/ 1184910 w 7197090"/>
                <a:gd name="connsiteY3" fmla="*/ 16797 h 5208004"/>
                <a:gd name="connsiteX4" fmla="*/ 1303020 w 7197090"/>
                <a:gd name="connsiteY4" fmla="*/ 77757 h 5208004"/>
                <a:gd name="connsiteX5" fmla="*/ 1371600 w 7197090"/>
                <a:gd name="connsiteY5" fmla="*/ 5367 h 5208004"/>
                <a:gd name="connsiteX6" fmla="*/ 1527810 w 7197090"/>
                <a:gd name="connsiteY6" fmla="*/ 73947 h 5208004"/>
                <a:gd name="connsiteX7" fmla="*/ 1588770 w 7197090"/>
                <a:gd name="connsiteY7" fmla="*/ 9177 h 5208004"/>
                <a:gd name="connsiteX8" fmla="*/ 1706880 w 7197090"/>
                <a:gd name="connsiteY8" fmla="*/ 81567 h 5208004"/>
                <a:gd name="connsiteX9" fmla="*/ 1783080 w 7197090"/>
                <a:gd name="connsiteY9" fmla="*/ 9177 h 5208004"/>
                <a:gd name="connsiteX10" fmla="*/ 1893570 w 7197090"/>
                <a:gd name="connsiteY10" fmla="*/ 73947 h 5208004"/>
                <a:gd name="connsiteX11" fmla="*/ 1962150 w 7197090"/>
                <a:gd name="connsiteY11" fmla="*/ 12987 h 5208004"/>
                <a:gd name="connsiteX12" fmla="*/ 2076450 w 7197090"/>
                <a:gd name="connsiteY12" fmla="*/ 81567 h 5208004"/>
                <a:gd name="connsiteX13" fmla="*/ 2167890 w 7197090"/>
                <a:gd name="connsiteY13" fmla="*/ 9177 h 5208004"/>
                <a:gd name="connsiteX14" fmla="*/ 2286000 w 7197090"/>
                <a:gd name="connsiteY14" fmla="*/ 77757 h 5208004"/>
                <a:gd name="connsiteX15" fmla="*/ 2369820 w 7197090"/>
                <a:gd name="connsiteY15" fmla="*/ 5367 h 5208004"/>
                <a:gd name="connsiteX16" fmla="*/ 2465070 w 7197090"/>
                <a:gd name="connsiteY16" fmla="*/ 85377 h 5208004"/>
                <a:gd name="connsiteX17" fmla="*/ 2564130 w 7197090"/>
                <a:gd name="connsiteY17" fmla="*/ 5367 h 5208004"/>
                <a:gd name="connsiteX18" fmla="*/ 2670810 w 7197090"/>
                <a:gd name="connsiteY18" fmla="*/ 85377 h 5208004"/>
                <a:gd name="connsiteX19" fmla="*/ 2750820 w 7197090"/>
                <a:gd name="connsiteY19" fmla="*/ 1557 h 5208004"/>
                <a:gd name="connsiteX20" fmla="*/ 2861310 w 7197090"/>
                <a:gd name="connsiteY20" fmla="*/ 81567 h 5208004"/>
                <a:gd name="connsiteX21" fmla="*/ 2967990 w 7197090"/>
                <a:gd name="connsiteY21" fmla="*/ 5367 h 5208004"/>
                <a:gd name="connsiteX22" fmla="*/ 3089910 w 7197090"/>
                <a:gd name="connsiteY22" fmla="*/ 73947 h 5208004"/>
                <a:gd name="connsiteX23" fmla="*/ 3181350 w 7197090"/>
                <a:gd name="connsiteY23" fmla="*/ 9177 h 5208004"/>
                <a:gd name="connsiteX24" fmla="*/ 3314700 w 7197090"/>
                <a:gd name="connsiteY24" fmla="*/ 81567 h 5208004"/>
                <a:gd name="connsiteX25" fmla="*/ 3417570 w 7197090"/>
                <a:gd name="connsiteY25" fmla="*/ 5367 h 5208004"/>
                <a:gd name="connsiteX26" fmla="*/ 3531870 w 7197090"/>
                <a:gd name="connsiteY26" fmla="*/ 77757 h 5208004"/>
                <a:gd name="connsiteX27" fmla="*/ 3646170 w 7197090"/>
                <a:gd name="connsiteY27" fmla="*/ 1557 h 5208004"/>
                <a:gd name="connsiteX28" fmla="*/ 3752850 w 7197090"/>
                <a:gd name="connsiteY28" fmla="*/ 70137 h 5208004"/>
                <a:gd name="connsiteX29" fmla="*/ 3863340 w 7197090"/>
                <a:gd name="connsiteY29" fmla="*/ 9177 h 5208004"/>
                <a:gd name="connsiteX30" fmla="*/ 3981450 w 7197090"/>
                <a:gd name="connsiteY30" fmla="*/ 70137 h 5208004"/>
                <a:gd name="connsiteX31" fmla="*/ 4088130 w 7197090"/>
                <a:gd name="connsiteY31" fmla="*/ 1557 h 5208004"/>
                <a:gd name="connsiteX32" fmla="*/ 4210050 w 7197090"/>
                <a:gd name="connsiteY32" fmla="*/ 73947 h 5208004"/>
                <a:gd name="connsiteX33" fmla="*/ 4301490 w 7197090"/>
                <a:gd name="connsiteY33" fmla="*/ 1557 h 5208004"/>
                <a:gd name="connsiteX34" fmla="*/ 4408170 w 7197090"/>
                <a:gd name="connsiteY34" fmla="*/ 81567 h 5208004"/>
                <a:gd name="connsiteX35" fmla="*/ 4511040 w 7197090"/>
                <a:gd name="connsiteY35" fmla="*/ 5367 h 5208004"/>
                <a:gd name="connsiteX36" fmla="*/ 4610100 w 7197090"/>
                <a:gd name="connsiteY36" fmla="*/ 70137 h 5208004"/>
                <a:gd name="connsiteX37" fmla="*/ 4724400 w 7197090"/>
                <a:gd name="connsiteY37" fmla="*/ 1557 h 5208004"/>
                <a:gd name="connsiteX38" fmla="*/ 4834890 w 7197090"/>
                <a:gd name="connsiteY38" fmla="*/ 81567 h 5208004"/>
                <a:gd name="connsiteX39" fmla="*/ 4953000 w 7197090"/>
                <a:gd name="connsiteY39" fmla="*/ 1557 h 5208004"/>
                <a:gd name="connsiteX40" fmla="*/ 5033010 w 7197090"/>
                <a:gd name="connsiteY40" fmla="*/ 66327 h 5208004"/>
                <a:gd name="connsiteX41" fmla="*/ 5132070 w 7197090"/>
                <a:gd name="connsiteY41" fmla="*/ 12987 h 5208004"/>
                <a:gd name="connsiteX42" fmla="*/ 5246370 w 7197090"/>
                <a:gd name="connsiteY42" fmla="*/ 81567 h 5208004"/>
                <a:gd name="connsiteX43" fmla="*/ 5345430 w 7197090"/>
                <a:gd name="connsiteY43" fmla="*/ 16797 h 5208004"/>
                <a:gd name="connsiteX44" fmla="*/ 5444490 w 7197090"/>
                <a:gd name="connsiteY44" fmla="*/ 62517 h 5208004"/>
                <a:gd name="connsiteX45" fmla="*/ 5558790 w 7197090"/>
                <a:gd name="connsiteY45" fmla="*/ 5367 h 5208004"/>
                <a:gd name="connsiteX46" fmla="*/ 5669280 w 7197090"/>
                <a:gd name="connsiteY46" fmla="*/ 70137 h 5208004"/>
                <a:gd name="connsiteX47" fmla="*/ 5764530 w 7197090"/>
                <a:gd name="connsiteY47" fmla="*/ 9177 h 5208004"/>
                <a:gd name="connsiteX48" fmla="*/ 5867400 w 7197090"/>
                <a:gd name="connsiteY48" fmla="*/ 81567 h 5208004"/>
                <a:gd name="connsiteX49" fmla="*/ 5989320 w 7197090"/>
                <a:gd name="connsiteY49" fmla="*/ 5367 h 5208004"/>
                <a:gd name="connsiteX50" fmla="*/ 6076950 w 7197090"/>
                <a:gd name="connsiteY50" fmla="*/ 73947 h 5208004"/>
                <a:gd name="connsiteX51" fmla="*/ 7197090 w 7197090"/>
                <a:gd name="connsiteY51" fmla="*/ 73947 h 5208004"/>
                <a:gd name="connsiteX52" fmla="*/ 7197090 w 7197090"/>
                <a:gd name="connsiteY52" fmla="*/ 409227 h 5208004"/>
                <a:gd name="connsiteX53" fmla="*/ 5798961 w 7197090"/>
                <a:gd name="connsiteY53" fmla="*/ 409227 h 5208004"/>
                <a:gd name="connsiteX54" fmla="*/ 5961717 w 7197090"/>
                <a:gd name="connsiteY54" fmla="*/ 412295 h 5208004"/>
                <a:gd name="connsiteX55" fmla="*/ 6156960 w 7197090"/>
                <a:gd name="connsiteY55" fmla="*/ 416847 h 5208004"/>
                <a:gd name="connsiteX56" fmla="*/ 6160770 w 7197090"/>
                <a:gd name="connsiteY56" fmla="*/ 805467 h 5208004"/>
                <a:gd name="connsiteX57" fmla="*/ 5745480 w 7197090"/>
                <a:gd name="connsiteY57" fmla="*/ 1201707 h 5208004"/>
                <a:gd name="connsiteX58" fmla="*/ 5109210 w 7197090"/>
                <a:gd name="connsiteY58" fmla="*/ 1376967 h 5208004"/>
                <a:gd name="connsiteX59" fmla="*/ 4617125 w 7197090"/>
                <a:gd name="connsiteY59" fmla="*/ 1414323 h 5208004"/>
                <a:gd name="connsiteX60" fmla="*/ 4457700 w 7197090"/>
                <a:gd name="connsiteY60" fmla="*/ 1403637 h 5208004"/>
                <a:gd name="connsiteX61" fmla="*/ 4401185 w 7197090"/>
                <a:gd name="connsiteY61" fmla="*/ 1491195 h 5208004"/>
                <a:gd name="connsiteX62" fmla="*/ 4399280 w 7197090"/>
                <a:gd name="connsiteY62" fmla="*/ 5186543 h 5208004"/>
                <a:gd name="connsiteX63" fmla="*/ 3695700 w 7197090"/>
                <a:gd name="connsiteY63" fmla="*/ 5084096 h 5208004"/>
                <a:gd name="connsiteX64" fmla="*/ 3696970 w 7197090"/>
                <a:gd name="connsiteY64" fmla="*/ 1476615 h 5208004"/>
                <a:gd name="connsiteX65" fmla="*/ 3651171 w 7197090"/>
                <a:gd name="connsiteY65" fmla="*/ 1384588 h 5208004"/>
                <a:gd name="connsiteX66" fmla="*/ 3288030 w 7197090"/>
                <a:gd name="connsiteY66" fmla="*/ 1354107 h 5208004"/>
                <a:gd name="connsiteX67" fmla="*/ 1764030 w 7197090"/>
                <a:gd name="connsiteY67" fmla="*/ 1441737 h 5208004"/>
                <a:gd name="connsiteX68" fmla="*/ 998220 w 7197090"/>
                <a:gd name="connsiteY68" fmla="*/ 1129317 h 5208004"/>
                <a:gd name="connsiteX69" fmla="*/ 746760 w 7197090"/>
                <a:gd name="connsiteY69" fmla="*/ 694977 h 5208004"/>
                <a:gd name="connsiteX70" fmla="*/ 740301 w 7197090"/>
                <a:gd name="connsiteY70" fmla="*/ 412312 h 5208004"/>
                <a:gd name="connsiteX71" fmla="*/ 739967 w 7197090"/>
                <a:gd name="connsiteY71" fmla="*/ 409227 h 5208004"/>
                <a:gd name="connsiteX72" fmla="*/ 0 w 7197090"/>
                <a:gd name="connsiteY72" fmla="*/ 409227 h 5208004"/>
                <a:gd name="connsiteX73" fmla="*/ 7620 w 7197090"/>
                <a:gd name="connsiteY73" fmla="*/ 73947 h 5208004"/>
                <a:gd name="connsiteX74" fmla="*/ 941070 w 7197090"/>
                <a:gd name="connsiteY74" fmla="*/ 73947 h 5208004"/>
                <a:gd name="connsiteX75" fmla="*/ 960120 w 7197090"/>
                <a:gd name="connsiteY75" fmla="*/ 32037 h 5208004"/>
                <a:gd name="connsiteX76" fmla="*/ 983427 w 7197090"/>
                <a:gd name="connsiteY76" fmla="*/ 1140 h 52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197090" h="5208004">
                  <a:moveTo>
                    <a:pt x="983427" y="1140"/>
                  </a:moveTo>
                  <a:cubicBezTo>
                    <a:pt x="987386" y="-388"/>
                    <a:pt x="992188" y="-507"/>
                    <a:pt x="998220" y="1557"/>
                  </a:cubicBezTo>
                  <a:cubicBezTo>
                    <a:pt x="1022350" y="9812"/>
                    <a:pt x="1073785" y="79027"/>
                    <a:pt x="1104900" y="81567"/>
                  </a:cubicBezTo>
                  <a:cubicBezTo>
                    <a:pt x="1131570" y="59977"/>
                    <a:pt x="1151890" y="17432"/>
                    <a:pt x="1184910" y="16797"/>
                  </a:cubicBezTo>
                  <a:cubicBezTo>
                    <a:pt x="1184910" y="16797"/>
                    <a:pt x="1271905" y="79662"/>
                    <a:pt x="1303020" y="77757"/>
                  </a:cubicBezTo>
                  <a:cubicBezTo>
                    <a:pt x="1334135" y="75852"/>
                    <a:pt x="1352867" y="40609"/>
                    <a:pt x="1371600" y="5367"/>
                  </a:cubicBezTo>
                  <a:cubicBezTo>
                    <a:pt x="1423670" y="28227"/>
                    <a:pt x="1491615" y="73312"/>
                    <a:pt x="1527810" y="73947"/>
                  </a:cubicBezTo>
                  <a:cubicBezTo>
                    <a:pt x="1564005" y="74582"/>
                    <a:pt x="1561465" y="11082"/>
                    <a:pt x="1588770" y="9177"/>
                  </a:cubicBezTo>
                  <a:cubicBezTo>
                    <a:pt x="1628140" y="33307"/>
                    <a:pt x="1674495" y="81567"/>
                    <a:pt x="1706880" y="81567"/>
                  </a:cubicBezTo>
                  <a:cubicBezTo>
                    <a:pt x="1739265" y="81567"/>
                    <a:pt x="1761172" y="45372"/>
                    <a:pt x="1783080" y="9177"/>
                  </a:cubicBezTo>
                  <a:cubicBezTo>
                    <a:pt x="1819910" y="30767"/>
                    <a:pt x="1863725" y="73312"/>
                    <a:pt x="1893570" y="73947"/>
                  </a:cubicBezTo>
                  <a:lnTo>
                    <a:pt x="1962150" y="12987"/>
                  </a:lnTo>
                  <a:cubicBezTo>
                    <a:pt x="1992630" y="14257"/>
                    <a:pt x="2042160" y="82202"/>
                    <a:pt x="2076450" y="81567"/>
                  </a:cubicBezTo>
                  <a:cubicBezTo>
                    <a:pt x="2110740" y="80932"/>
                    <a:pt x="2139950" y="16162"/>
                    <a:pt x="2167890" y="9177"/>
                  </a:cubicBezTo>
                  <a:cubicBezTo>
                    <a:pt x="2207260" y="32037"/>
                    <a:pt x="2252345" y="78392"/>
                    <a:pt x="2286000" y="77757"/>
                  </a:cubicBezTo>
                  <a:cubicBezTo>
                    <a:pt x="2319655" y="77122"/>
                    <a:pt x="2344737" y="41244"/>
                    <a:pt x="2369820" y="5367"/>
                  </a:cubicBezTo>
                  <a:cubicBezTo>
                    <a:pt x="2401570" y="32037"/>
                    <a:pt x="2432685" y="85377"/>
                    <a:pt x="2465070" y="85377"/>
                  </a:cubicBezTo>
                  <a:lnTo>
                    <a:pt x="2564130" y="5367"/>
                  </a:lnTo>
                  <a:cubicBezTo>
                    <a:pt x="2599690" y="32037"/>
                    <a:pt x="2639695" y="86012"/>
                    <a:pt x="2670810" y="85377"/>
                  </a:cubicBezTo>
                  <a:cubicBezTo>
                    <a:pt x="2670810" y="85377"/>
                    <a:pt x="2719070" y="2192"/>
                    <a:pt x="2750820" y="1557"/>
                  </a:cubicBezTo>
                  <a:cubicBezTo>
                    <a:pt x="2782570" y="922"/>
                    <a:pt x="2833370" y="80297"/>
                    <a:pt x="2861310" y="81567"/>
                  </a:cubicBezTo>
                  <a:cubicBezTo>
                    <a:pt x="2896870" y="56167"/>
                    <a:pt x="2929890" y="6637"/>
                    <a:pt x="2967990" y="5367"/>
                  </a:cubicBezTo>
                  <a:cubicBezTo>
                    <a:pt x="3006090" y="4097"/>
                    <a:pt x="3048000" y="39022"/>
                    <a:pt x="3089910" y="73947"/>
                  </a:cubicBezTo>
                  <a:cubicBezTo>
                    <a:pt x="3120390" y="52357"/>
                    <a:pt x="3143885" y="7907"/>
                    <a:pt x="3181350" y="9177"/>
                  </a:cubicBezTo>
                  <a:cubicBezTo>
                    <a:pt x="3218815" y="10447"/>
                    <a:pt x="3288030" y="75852"/>
                    <a:pt x="3314700" y="81567"/>
                  </a:cubicBezTo>
                  <a:cubicBezTo>
                    <a:pt x="3348990" y="56167"/>
                    <a:pt x="3381375" y="6002"/>
                    <a:pt x="3417570" y="5367"/>
                  </a:cubicBezTo>
                  <a:cubicBezTo>
                    <a:pt x="3453765" y="4732"/>
                    <a:pt x="3502660" y="73947"/>
                    <a:pt x="3531870" y="77757"/>
                  </a:cubicBezTo>
                  <a:cubicBezTo>
                    <a:pt x="3569970" y="52357"/>
                    <a:pt x="3609340" y="2827"/>
                    <a:pt x="3646170" y="1557"/>
                  </a:cubicBezTo>
                  <a:cubicBezTo>
                    <a:pt x="3683000" y="287"/>
                    <a:pt x="3716655" y="68867"/>
                    <a:pt x="3752850" y="70137"/>
                  </a:cubicBezTo>
                  <a:cubicBezTo>
                    <a:pt x="3789045" y="71407"/>
                    <a:pt x="3815715" y="3462"/>
                    <a:pt x="3863340" y="9177"/>
                  </a:cubicBezTo>
                  <a:cubicBezTo>
                    <a:pt x="3902710" y="29497"/>
                    <a:pt x="3943985" y="71407"/>
                    <a:pt x="3981450" y="70137"/>
                  </a:cubicBezTo>
                  <a:cubicBezTo>
                    <a:pt x="4018915" y="68867"/>
                    <a:pt x="4050030" y="7272"/>
                    <a:pt x="4088130" y="1557"/>
                  </a:cubicBezTo>
                  <a:cubicBezTo>
                    <a:pt x="4128770" y="25687"/>
                    <a:pt x="4174490" y="73947"/>
                    <a:pt x="4210050" y="73947"/>
                  </a:cubicBezTo>
                  <a:cubicBezTo>
                    <a:pt x="4245610" y="73947"/>
                    <a:pt x="4273550" y="37752"/>
                    <a:pt x="4301490" y="1557"/>
                  </a:cubicBezTo>
                  <a:cubicBezTo>
                    <a:pt x="4337050" y="28227"/>
                    <a:pt x="4373245" y="80932"/>
                    <a:pt x="4408170" y="81567"/>
                  </a:cubicBezTo>
                  <a:cubicBezTo>
                    <a:pt x="4443095" y="82202"/>
                    <a:pt x="4476750" y="9177"/>
                    <a:pt x="4511040" y="5367"/>
                  </a:cubicBezTo>
                  <a:cubicBezTo>
                    <a:pt x="4544060" y="26957"/>
                    <a:pt x="4574540" y="70772"/>
                    <a:pt x="4610100" y="70137"/>
                  </a:cubicBezTo>
                  <a:cubicBezTo>
                    <a:pt x="4645660" y="69502"/>
                    <a:pt x="4685030" y="35529"/>
                    <a:pt x="4724400" y="1557"/>
                  </a:cubicBezTo>
                  <a:cubicBezTo>
                    <a:pt x="4761230" y="28227"/>
                    <a:pt x="4796790" y="81567"/>
                    <a:pt x="4834890" y="81567"/>
                  </a:cubicBezTo>
                  <a:cubicBezTo>
                    <a:pt x="4872990" y="81567"/>
                    <a:pt x="4923790" y="11717"/>
                    <a:pt x="4953000" y="1557"/>
                  </a:cubicBezTo>
                  <a:cubicBezTo>
                    <a:pt x="4979670" y="23147"/>
                    <a:pt x="5003165" y="64422"/>
                    <a:pt x="5033010" y="66327"/>
                  </a:cubicBezTo>
                  <a:cubicBezTo>
                    <a:pt x="5062855" y="68232"/>
                    <a:pt x="5080635" y="8542"/>
                    <a:pt x="5132070" y="12987"/>
                  </a:cubicBezTo>
                  <a:cubicBezTo>
                    <a:pt x="5172710" y="38387"/>
                    <a:pt x="5210810" y="80932"/>
                    <a:pt x="5246370" y="81567"/>
                  </a:cubicBezTo>
                  <a:cubicBezTo>
                    <a:pt x="5281930" y="82202"/>
                    <a:pt x="5308600" y="23147"/>
                    <a:pt x="5345430" y="16797"/>
                  </a:cubicBezTo>
                  <a:cubicBezTo>
                    <a:pt x="5378450" y="32037"/>
                    <a:pt x="5408930" y="64422"/>
                    <a:pt x="5444490" y="62517"/>
                  </a:cubicBezTo>
                  <a:cubicBezTo>
                    <a:pt x="5480050" y="60612"/>
                    <a:pt x="5526405" y="4732"/>
                    <a:pt x="5558790" y="5367"/>
                  </a:cubicBezTo>
                  <a:cubicBezTo>
                    <a:pt x="5595620" y="26957"/>
                    <a:pt x="5634990" y="69502"/>
                    <a:pt x="5669280" y="70137"/>
                  </a:cubicBezTo>
                  <a:cubicBezTo>
                    <a:pt x="5703570" y="70772"/>
                    <a:pt x="5734050" y="39974"/>
                    <a:pt x="5764530" y="9177"/>
                  </a:cubicBezTo>
                  <a:cubicBezTo>
                    <a:pt x="5798820" y="33307"/>
                    <a:pt x="5829935" y="82202"/>
                    <a:pt x="5867400" y="81567"/>
                  </a:cubicBezTo>
                  <a:cubicBezTo>
                    <a:pt x="5904865" y="80932"/>
                    <a:pt x="5956935" y="8542"/>
                    <a:pt x="5989320" y="5367"/>
                  </a:cubicBezTo>
                  <a:lnTo>
                    <a:pt x="6076950" y="73947"/>
                  </a:lnTo>
                  <a:lnTo>
                    <a:pt x="7197090" y="73947"/>
                  </a:lnTo>
                  <a:lnTo>
                    <a:pt x="7197090" y="409227"/>
                  </a:lnTo>
                  <a:lnTo>
                    <a:pt x="5798961" y="409227"/>
                  </a:lnTo>
                  <a:lnTo>
                    <a:pt x="5961717" y="412295"/>
                  </a:lnTo>
                  <a:lnTo>
                    <a:pt x="6156960" y="416847"/>
                  </a:lnTo>
                  <a:cubicBezTo>
                    <a:pt x="6156325" y="412402"/>
                    <a:pt x="6229350" y="674657"/>
                    <a:pt x="6160770" y="805467"/>
                  </a:cubicBezTo>
                  <a:cubicBezTo>
                    <a:pt x="6092190" y="936277"/>
                    <a:pt x="5920740" y="1106457"/>
                    <a:pt x="5745480" y="1201707"/>
                  </a:cubicBezTo>
                  <a:cubicBezTo>
                    <a:pt x="5570220" y="1296957"/>
                    <a:pt x="5297269" y="1341531"/>
                    <a:pt x="5109210" y="1376967"/>
                  </a:cubicBezTo>
                  <a:cubicBezTo>
                    <a:pt x="4921151" y="1412403"/>
                    <a:pt x="4725710" y="1409878"/>
                    <a:pt x="4617125" y="1414323"/>
                  </a:cubicBezTo>
                  <a:cubicBezTo>
                    <a:pt x="4508540" y="1418768"/>
                    <a:pt x="4487982" y="1399579"/>
                    <a:pt x="4457700" y="1403637"/>
                  </a:cubicBezTo>
                  <a:cubicBezTo>
                    <a:pt x="4427418" y="1407695"/>
                    <a:pt x="4404783" y="1401049"/>
                    <a:pt x="4401185" y="1491195"/>
                  </a:cubicBezTo>
                  <a:lnTo>
                    <a:pt x="4399280" y="5186543"/>
                  </a:lnTo>
                  <a:cubicBezTo>
                    <a:pt x="4164753" y="5255123"/>
                    <a:pt x="3932767" y="5142516"/>
                    <a:pt x="3695700" y="5084096"/>
                  </a:cubicBezTo>
                  <a:cubicBezTo>
                    <a:pt x="3694853" y="4828599"/>
                    <a:pt x="3697817" y="1732112"/>
                    <a:pt x="3696970" y="1476615"/>
                  </a:cubicBezTo>
                  <a:cubicBezTo>
                    <a:pt x="3681704" y="1445939"/>
                    <a:pt x="3693107" y="1405739"/>
                    <a:pt x="3651171" y="1384588"/>
                  </a:cubicBezTo>
                  <a:cubicBezTo>
                    <a:pt x="3609235" y="1363437"/>
                    <a:pt x="3602553" y="1344582"/>
                    <a:pt x="3288030" y="1354107"/>
                  </a:cubicBezTo>
                  <a:cubicBezTo>
                    <a:pt x="2973507" y="1363632"/>
                    <a:pt x="2145665" y="1479202"/>
                    <a:pt x="1764030" y="1441737"/>
                  </a:cubicBezTo>
                  <a:cubicBezTo>
                    <a:pt x="1382395" y="1404272"/>
                    <a:pt x="1167765" y="1253777"/>
                    <a:pt x="998220" y="1129317"/>
                  </a:cubicBezTo>
                  <a:cubicBezTo>
                    <a:pt x="828675" y="1004857"/>
                    <a:pt x="762000" y="772447"/>
                    <a:pt x="746760" y="694977"/>
                  </a:cubicBezTo>
                  <a:cubicBezTo>
                    <a:pt x="733425" y="627191"/>
                    <a:pt x="741482" y="456822"/>
                    <a:pt x="740301" y="412312"/>
                  </a:cubicBezTo>
                  <a:cubicBezTo>
                    <a:pt x="740190" y="411284"/>
                    <a:pt x="740078" y="410255"/>
                    <a:pt x="739967" y="409227"/>
                  </a:cubicBezTo>
                  <a:lnTo>
                    <a:pt x="0" y="409227"/>
                  </a:lnTo>
                  <a:lnTo>
                    <a:pt x="7620" y="73947"/>
                  </a:lnTo>
                  <a:cubicBezTo>
                    <a:pt x="393700" y="79344"/>
                    <a:pt x="779780" y="84742"/>
                    <a:pt x="941070" y="73947"/>
                  </a:cubicBezTo>
                  <a:cubicBezTo>
                    <a:pt x="947420" y="59977"/>
                    <a:pt x="950595" y="44102"/>
                    <a:pt x="960120" y="32037"/>
                  </a:cubicBezTo>
                  <a:cubicBezTo>
                    <a:pt x="967264" y="22988"/>
                    <a:pt x="971550" y="5724"/>
                    <a:pt x="983427" y="114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15CE62D-6C7C-AECC-0602-79B3E0413595}"/>
                </a:ext>
              </a:extLst>
            </p:cNvPr>
            <p:cNvSpPr/>
            <p:nvPr/>
          </p:nvSpPr>
          <p:spPr>
            <a:xfrm>
              <a:off x="3179445" y="2808197"/>
              <a:ext cx="5467350" cy="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 descr="图片包含 游戏机&#10;&#10;描述已自动生成">
            <a:extLst>
              <a:ext uri="{FF2B5EF4-FFF2-40B4-BE49-F238E27FC236}">
                <a16:creationId xmlns:a16="http://schemas.microsoft.com/office/drawing/2014/main" id="{DA4A4D1A-258D-2428-D6F2-968E46873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31" y="6999944"/>
            <a:ext cx="1930370" cy="4487655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9DC72E61-F3EA-DE61-61C1-E20BF101D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80" y="6999944"/>
            <a:ext cx="1812410" cy="44876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02A2144-7950-E763-64B5-CF42FB950B3E}"/>
              </a:ext>
            </a:extLst>
          </p:cNvPr>
          <p:cNvSpPr txBox="1"/>
          <p:nvPr/>
        </p:nvSpPr>
        <p:spPr>
          <a:xfrm rot="10800000">
            <a:off x="6163431" y="8237726"/>
            <a:ext cx="677108" cy="10060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>
                <a:solidFill>
                  <a:srgbClr val="FEFEFD"/>
                </a:solidFill>
                <a:latin typeface="Bahnschrift SemiBold Condensed" panose="020B0502040204020203" pitchFamily="34" charset="0"/>
                <a:cs typeface="Aharoni" panose="020B0604020202020204" pitchFamily="2" charset="-79"/>
              </a:rPr>
              <a:t>stench</a:t>
            </a:r>
            <a:endParaRPr lang="zh-CN" altLang="en-US" sz="3200" dirty="0">
              <a:solidFill>
                <a:srgbClr val="FEFEFD"/>
              </a:solidFill>
              <a:latin typeface="Bahnschrift SemiBold Condensed" panose="020B0502040204020203" pitchFamily="34" charset="0"/>
              <a:cs typeface="Aharoni" panose="020B0604020202020204" pitchFamily="2" charset="-79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397ECD4-2B6B-3909-4626-413EFDC52A91}"/>
              </a:ext>
            </a:extLst>
          </p:cNvPr>
          <p:cNvCxnSpPr>
            <a:cxnSpLocks/>
          </p:cNvCxnSpPr>
          <p:nvPr/>
        </p:nvCxnSpPr>
        <p:spPr>
          <a:xfrm>
            <a:off x="6210300" y="3924300"/>
            <a:ext cx="0" cy="2870200"/>
          </a:xfrm>
          <a:prstGeom prst="line">
            <a:avLst/>
          </a:prstGeom>
          <a:ln w="53975" cap="rnd">
            <a:solidFill>
              <a:srgbClr val="00FFFF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A0782B3-71CC-C025-9F02-37111718982B}"/>
              </a:ext>
            </a:extLst>
          </p:cNvPr>
          <p:cNvCxnSpPr>
            <a:cxnSpLocks/>
          </p:cNvCxnSpPr>
          <p:nvPr/>
        </p:nvCxnSpPr>
        <p:spPr>
          <a:xfrm>
            <a:off x="6902450" y="3924300"/>
            <a:ext cx="0" cy="2870200"/>
          </a:xfrm>
          <a:prstGeom prst="line">
            <a:avLst/>
          </a:prstGeom>
          <a:ln w="53975" cap="rnd">
            <a:solidFill>
              <a:srgbClr val="00FFFF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BF1EACE-ABE5-ED12-AF31-A411744869B9}"/>
              </a:ext>
            </a:extLst>
          </p:cNvPr>
          <p:cNvSpPr/>
          <p:nvPr/>
        </p:nvSpPr>
        <p:spPr>
          <a:xfrm>
            <a:off x="4133850" y="876300"/>
            <a:ext cx="2235200" cy="2806700"/>
          </a:xfrm>
          <a:custGeom>
            <a:avLst/>
            <a:gdLst>
              <a:gd name="connsiteX0" fmla="*/ 2235200 w 2235200"/>
              <a:gd name="connsiteY0" fmla="*/ 2806700 h 2806700"/>
              <a:gd name="connsiteX1" fmla="*/ 1428750 w 2235200"/>
              <a:gd name="connsiteY1" fmla="*/ 615950 h 2806700"/>
              <a:gd name="connsiteX2" fmla="*/ 0 w 2235200"/>
              <a:gd name="connsiteY2" fmla="*/ 0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2806700">
                <a:moveTo>
                  <a:pt x="2235200" y="2806700"/>
                </a:moveTo>
                <a:cubicBezTo>
                  <a:pt x="2018241" y="1945216"/>
                  <a:pt x="1801283" y="1083733"/>
                  <a:pt x="1428750" y="615950"/>
                </a:cubicBezTo>
                <a:cubicBezTo>
                  <a:pt x="1056217" y="148167"/>
                  <a:pt x="528108" y="74083"/>
                  <a:pt x="0" y="0"/>
                </a:cubicBezTo>
              </a:path>
            </a:pathLst>
          </a:custGeom>
          <a:noFill/>
          <a:ln w="50800">
            <a:solidFill>
              <a:srgbClr val="5D984B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9DFAF0A-0E2B-1382-E956-049D73E9F301}"/>
              </a:ext>
            </a:extLst>
          </p:cNvPr>
          <p:cNvSpPr/>
          <p:nvPr/>
        </p:nvSpPr>
        <p:spPr>
          <a:xfrm>
            <a:off x="6440282" y="374650"/>
            <a:ext cx="468518" cy="3219450"/>
          </a:xfrm>
          <a:custGeom>
            <a:avLst/>
            <a:gdLst>
              <a:gd name="connsiteX0" fmla="*/ 36718 w 468518"/>
              <a:gd name="connsiteY0" fmla="*/ 3219450 h 3219450"/>
              <a:gd name="connsiteX1" fmla="*/ 43068 w 468518"/>
              <a:gd name="connsiteY1" fmla="*/ 889000 h 3219450"/>
              <a:gd name="connsiteX2" fmla="*/ 468518 w 468518"/>
              <a:gd name="connsiteY2" fmla="*/ 0 h 321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518" h="3219450">
                <a:moveTo>
                  <a:pt x="36718" y="3219450"/>
                </a:moveTo>
                <a:cubicBezTo>
                  <a:pt x="3909" y="2322512"/>
                  <a:pt x="-28899" y="1425575"/>
                  <a:pt x="43068" y="889000"/>
                </a:cubicBezTo>
                <a:cubicBezTo>
                  <a:pt x="115035" y="352425"/>
                  <a:pt x="291776" y="176212"/>
                  <a:pt x="468518" y="0"/>
                </a:cubicBezTo>
              </a:path>
            </a:pathLst>
          </a:custGeom>
          <a:noFill/>
          <a:ln w="50800">
            <a:solidFill>
              <a:srgbClr val="5D984B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A630E7DA-72E1-4E22-2423-9DD7F6DC37EB}"/>
              </a:ext>
            </a:extLst>
          </p:cNvPr>
          <p:cNvSpPr/>
          <p:nvPr/>
        </p:nvSpPr>
        <p:spPr>
          <a:xfrm>
            <a:off x="6629400" y="1060450"/>
            <a:ext cx="3022600" cy="2698750"/>
          </a:xfrm>
          <a:custGeom>
            <a:avLst/>
            <a:gdLst>
              <a:gd name="connsiteX0" fmla="*/ 0 w 3022600"/>
              <a:gd name="connsiteY0" fmla="*/ 2698750 h 2698750"/>
              <a:gd name="connsiteX1" fmla="*/ 869950 w 3022600"/>
              <a:gd name="connsiteY1" fmla="*/ 520700 h 2698750"/>
              <a:gd name="connsiteX2" fmla="*/ 3022600 w 3022600"/>
              <a:gd name="connsiteY2" fmla="*/ 0 h 269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2600" h="2698750">
                <a:moveTo>
                  <a:pt x="0" y="2698750"/>
                </a:moveTo>
                <a:cubicBezTo>
                  <a:pt x="183091" y="1834621"/>
                  <a:pt x="366183" y="970492"/>
                  <a:pt x="869950" y="520700"/>
                </a:cubicBezTo>
                <a:cubicBezTo>
                  <a:pt x="1373717" y="70908"/>
                  <a:pt x="2198158" y="35454"/>
                  <a:pt x="3022600" y="0"/>
                </a:cubicBezTo>
              </a:path>
            </a:pathLst>
          </a:custGeom>
          <a:noFill/>
          <a:ln w="50800">
            <a:solidFill>
              <a:srgbClr val="5D984B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32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4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81481E-6 L 0.00625 -0.65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327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4.81481E-6 L 0.00625 -0.41204 " pathEditMode="relative" rAng="0" ptsTypes="AA">
                                      <p:cBhvr>
                                        <p:cTn id="20" dur="1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060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2.96296E-6 L 0.00326 -0.51435 " pathEditMode="relative" rAng="0" ptsTypes="AA">
                                      <p:cBhvr>
                                        <p:cTn id="22" dur="1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2571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121</Words>
  <Application>Microsoft Office PowerPoint</Application>
  <PresentationFormat>宽屏</PresentationFormat>
  <Paragraphs>68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Times New Roman</vt:lpstr>
      <vt:lpstr>Arial</vt:lpstr>
      <vt:lpstr>Bahnschrift SemiBold Condensed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JiunnTarn</dc:creator>
  <cp:lastModifiedBy>JiunnTarn</cp:lastModifiedBy>
  <cp:revision>16</cp:revision>
  <dcterms:created xsi:type="dcterms:W3CDTF">2022-10-31T15:47:48Z</dcterms:created>
  <dcterms:modified xsi:type="dcterms:W3CDTF">2022-11-02T03:54:50Z</dcterms:modified>
</cp:coreProperties>
</file>